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61" r:id="rId1"/>
  </p:sldMasterIdLst>
  <p:sldIdLst>
    <p:sldId id="266" r:id="rId2"/>
    <p:sldId id="256" r:id="rId3"/>
    <p:sldId id="257" r:id="rId4"/>
    <p:sldId id="258" r:id="rId5"/>
    <p:sldId id="259" r:id="rId6"/>
    <p:sldId id="260" r:id="rId7"/>
    <p:sldId id="261" r:id="rId8"/>
    <p:sldId id="262" r:id="rId9"/>
    <p:sldId id="265" r:id="rId10"/>
    <p:sldId id="263" r:id="rId11"/>
    <p:sldId id="268" r:id="rId12"/>
    <p:sldId id="267" r:id="rId13"/>
    <p:sldId id="264" r:id="rId14"/>
    <p:sldId id="270" r:id="rId15"/>
    <p:sldId id="269"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3" d="100"/>
          <a:sy n="53" d="100"/>
        </p:scale>
        <p:origin x="102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cover image with solid border">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11" name="L-Shape 10">
            <a:extLst>
              <a:ext uri="{FF2B5EF4-FFF2-40B4-BE49-F238E27FC236}">
                <a16:creationId xmlns:a16="http://schemas.microsoft.com/office/drawing/2014/main" id="{CE429CB0-CE15-4038-8803-38A175D8C0E0}"/>
              </a:ext>
            </a:extLst>
          </p:cNvPr>
          <p:cNvSpPr/>
          <p:nvPr userDrawn="1"/>
        </p:nvSpPr>
        <p:spPr>
          <a:xfrm flipV="1">
            <a:off x="0" y="0"/>
            <a:ext cx="9144160" cy="6857999"/>
          </a:xfrm>
          <a:prstGeom prst="corner">
            <a:avLst>
              <a:gd name="adj1" fmla="val 16563"/>
              <a:gd name="adj2" fmla="val 158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7" dirty="0"/>
          </a:p>
        </p:txBody>
      </p:sp>
      <p:sp>
        <p:nvSpPr>
          <p:cNvPr id="15" name="Picture Placeholder 9">
            <a:extLst>
              <a:ext uri="{FF2B5EF4-FFF2-40B4-BE49-F238E27FC236}">
                <a16:creationId xmlns:a16="http://schemas.microsoft.com/office/drawing/2014/main" id="{7FA52088-8B34-4E27-AAF4-A44A7D75B5C7}"/>
              </a:ext>
            </a:extLst>
          </p:cNvPr>
          <p:cNvSpPr>
            <a:spLocks noGrp="1"/>
          </p:cNvSpPr>
          <p:nvPr>
            <p:ph type="pic" sz="quarter" idx="15" hasCustomPrompt="1"/>
          </p:nvPr>
        </p:nvSpPr>
        <p:spPr>
          <a:xfrm>
            <a:off x="1425601" y="5950344"/>
            <a:ext cx="1703518" cy="538996"/>
          </a:xfrm>
          <a:prstGeom prst="rect">
            <a:avLst/>
          </a:prstGeom>
        </p:spPr>
        <p:txBody>
          <a:bodyPr numCol="1"/>
          <a:lstStyle>
            <a:lvl1pPr marL="0" indent="0" algn="l">
              <a:buNone/>
              <a:defRPr sz="1026">
                <a:solidFill>
                  <a:schemeClr val="bg1"/>
                </a:solidFill>
                <a:latin typeface="+mn-lt"/>
              </a:defRPr>
            </a:lvl1pPr>
          </a:lstStyle>
          <a:p>
            <a:r>
              <a:rPr lang="en-GB" dirty="0"/>
              <a:t>Product / service stamp</a:t>
            </a:r>
          </a:p>
        </p:txBody>
      </p:sp>
      <p:sp>
        <p:nvSpPr>
          <p:cNvPr id="8" name="Text Placeholder 3">
            <a:extLst>
              <a:ext uri="{FF2B5EF4-FFF2-40B4-BE49-F238E27FC236}">
                <a16:creationId xmlns:a16="http://schemas.microsoft.com/office/drawing/2014/main" id="{869DB309-8447-46F8-8A4D-E95A250E8BBF}"/>
              </a:ext>
            </a:extLst>
          </p:cNvPr>
          <p:cNvSpPr>
            <a:spLocks noGrp="1"/>
          </p:cNvSpPr>
          <p:nvPr>
            <p:ph type="body" sz="quarter" idx="12" hasCustomPrompt="1"/>
          </p:nvPr>
        </p:nvSpPr>
        <p:spPr>
          <a:xfrm>
            <a:off x="1425602" y="3867756"/>
            <a:ext cx="5276990" cy="1088135"/>
          </a:xfrm>
          <a:prstGeom prst="rect">
            <a:avLst/>
          </a:prstGeom>
        </p:spPr>
        <p:txBody>
          <a:bodyPr lIns="0" tIns="0" rIns="0" bIns="0" numCol="1" anchor="t"/>
          <a:lstStyle>
            <a:lvl1pPr marL="0" indent="0">
              <a:lnSpc>
                <a:spcPct val="100000"/>
              </a:lnSpc>
              <a:spcBef>
                <a:spcPts val="0"/>
              </a:spcBef>
              <a:buNone/>
              <a:defRPr sz="3079">
                <a:solidFill>
                  <a:schemeClr val="bg1"/>
                </a:solidFill>
                <a:latin typeface="+mn-lt"/>
              </a:defRPr>
            </a:lvl1pPr>
          </a:lstStyle>
          <a:p>
            <a:pPr lvl="0"/>
            <a:r>
              <a:rPr lang="en-US" dirty="0"/>
              <a:t>Title goes here</a:t>
            </a:r>
          </a:p>
          <a:p>
            <a:pPr lvl="0"/>
            <a:r>
              <a:rPr lang="en-US" dirty="0"/>
              <a:t>Second line here</a:t>
            </a:r>
            <a:endParaRPr lang="en-GB" dirty="0"/>
          </a:p>
        </p:txBody>
      </p:sp>
      <p:sp>
        <p:nvSpPr>
          <p:cNvPr id="12" name="Text Placeholder 3">
            <a:extLst>
              <a:ext uri="{FF2B5EF4-FFF2-40B4-BE49-F238E27FC236}">
                <a16:creationId xmlns:a16="http://schemas.microsoft.com/office/drawing/2014/main" id="{E3767D6F-382D-4385-AD93-53EBC91C2625}"/>
              </a:ext>
            </a:extLst>
          </p:cNvPr>
          <p:cNvSpPr>
            <a:spLocks noGrp="1"/>
          </p:cNvSpPr>
          <p:nvPr>
            <p:ph type="body" sz="quarter" idx="13" hasCustomPrompt="1"/>
          </p:nvPr>
        </p:nvSpPr>
        <p:spPr>
          <a:xfrm>
            <a:off x="1425601" y="5083596"/>
            <a:ext cx="5275636" cy="144000"/>
          </a:xfrm>
          <a:prstGeom prst="rect">
            <a:avLst/>
          </a:prstGeom>
        </p:spPr>
        <p:txBody>
          <a:bodyPr lIns="0" tIns="0" rIns="0" bIns="0" numCol="1" anchor="ctr"/>
          <a:lstStyle>
            <a:lvl1pPr marL="0" indent="0">
              <a:lnSpc>
                <a:spcPct val="100000"/>
              </a:lnSpc>
              <a:spcBef>
                <a:spcPts val="0"/>
              </a:spcBef>
              <a:buNone/>
              <a:defRPr sz="1368">
                <a:solidFill>
                  <a:schemeClr val="bg1"/>
                </a:solidFill>
                <a:latin typeface="+mn-lt"/>
              </a:defRPr>
            </a:lvl1pPr>
          </a:lstStyle>
          <a:p>
            <a:pPr lvl="0"/>
            <a:r>
              <a:rPr lang="en-US" dirty="0"/>
              <a:t>Date / Subtitle</a:t>
            </a:r>
            <a:endParaRPr lang="en-GB" dirty="0"/>
          </a:p>
        </p:txBody>
      </p:sp>
      <p:sp>
        <p:nvSpPr>
          <p:cNvPr id="13" name="Text Placeholder 3">
            <a:extLst>
              <a:ext uri="{FF2B5EF4-FFF2-40B4-BE49-F238E27FC236}">
                <a16:creationId xmlns:a16="http://schemas.microsoft.com/office/drawing/2014/main" id="{E5C0486F-C922-416C-BF3F-DFDE473DD3EF}"/>
              </a:ext>
            </a:extLst>
          </p:cNvPr>
          <p:cNvSpPr>
            <a:spLocks noGrp="1"/>
          </p:cNvSpPr>
          <p:nvPr>
            <p:ph type="body" sz="quarter" idx="16" hasCustomPrompt="1"/>
          </p:nvPr>
        </p:nvSpPr>
        <p:spPr>
          <a:xfrm>
            <a:off x="1425601" y="3602801"/>
            <a:ext cx="5275636" cy="144000"/>
          </a:xfrm>
          <a:prstGeom prst="rect">
            <a:avLst/>
          </a:prstGeom>
        </p:spPr>
        <p:txBody>
          <a:bodyPr lIns="0" tIns="0" rIns="0" bIns="0" numCol="1" anchor="ctr"/>
          <a:lstStyle>
            <a:lvl1pPr marL="0" indent="0">
              <a:lnSpc>
                <a:spcPct val="100000"/>
              </a:lnSpc>
              <a:spcBef>
                <a:spcPts val="0"/>
              </a:spcBef>
              <a:buNone/>
              <a:defRPr sz="1368" b="1">
                <a:solidFill>
                  <a:schemeClr val="bg1"/>
                </a:solidFill>
                <a:latin typeface="+mn-lt"/>
              </a:defRPr>
            </a:lvl1pPr>
          </a:lstStyle>
          <a:p>
            <a:pPr lvl="0"/>
            <a:r>
              <a:rPr lang="en-US" dirty="0"/>
              <a:t>Optional sector</a:t>
            </a:r>
            <a:endParaRPr lang="en-GB" dirty="0"/>
          </a:p>
        </p:txBody>
      </p:sp>
      <p:pic>
        <p:nvPicPr>
          <p:cNvPr id="9" name="Picture 8">
            <a:extLst>
              <a:ext uri="{FF2B5EF4-FFF2-40B4-BE49-F238E27FC236}">
                <a16:creationId xmlns:a16="http://schemas.microsoft.com/office/drawing/2014/main" id="{85B410DB-6CC8-43A9-BC91-833000EF76A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25601" y="1541363"/>
            <a:ext cx="1711591" cy="342000"/>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upRight)">
                                      <p:cBhvr>
                                        <p:cTn id="7" dur="1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inuation page 3 columns &amp; imag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7A5F5DFA-968C-4673-8539-DF66944533B6}"/>
              </a:ext>
            </a:extLst>
          </p:cNvPr>
          <p:cNvSpPr>
            <a:spLocks noGrp="1"/>
          </p:cNvSpPr>
          <p:nvPr>
            <p:ph type="title" hasCustomPrompt="1"/>
          </p:nvPr>
        </p:nvSpPr>
        <p:spPr>
          <a:xfrm>
            <a:off x="491680" y="341786"/>
            <a:ext cx="5264906" cy="1608941"/>
          </a:xfrm>
        </p:spPr>
        <p:txBody>
          <a:bodyPr/>
          <a:lstStyle>
            <a:lvl1pPr>
              <a:defRPr>
                <a:solidFill>
                  <a:schemeClr val="tx2"/>
                </a:solidFill>
                <a:latin typeface="+mn-lt"/>
              </a:defRPr>
            </a:lvl1pPr>
          </a:lstStyle>
          <a:p>
            <a:r>
              <a:rPr lang="en-US" dirty="0"/>
              <a:t>Headline</a:t>
            </a:r>
            <a:endParaRPr lang="en-GB" dirty="0"/>
          </a:p>
        </p:txBody>
      </p:sp>
      <p:sp>
        <p:nvSpPr>
          <p:cNvPr id="9" name="Text Placeholder 2">
            <a:extLst>
              <a:ext uri="{FF2B5EF4-FFF2-40B4-BE49-F238E27FC236}">
                <a16:creationId xmlns:a16="http://schemas.microsoft.com/office/drawing/2014/main" id="{76461ACB-C77E-4164-A9A2-1FD6CB250DA3}"/>
              </a:ext>
            </a:extLst>
          </p:cNvPr>
          <p:cNvSpPr>
            <a:spLocks noGrp="1"/>
          </p:cNvSpPr>
          <p:nvPr>
            <p:ph idx="1" hasCustomPrompt="1"/>
          </p:nvPr>
        </p:nvSpPr>
        <p:spPr>
          <a:xfrm>
            <a:off x="491679" y="2058951"/>
            <a:ext cx="5264907" cy="4543824"/>
          </a:xfrm>
          <a:prstGeom prst="rect">
            <a:avLst/>
          </a:prstGeom>
        </p:spPr>
        <p:txBody>
          <a:bodyPr vert="horz" lIns="0" tIns="0" rIns="0" bIns="0" numCol="2"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0" name="Picture Placeholder 4">
            <a:extLst>
              <a:ext uri="{FF2B5EF4-FFF2-40B4-BE49-F238E27FC236}">
                <a16:creationId xmlns:a16="http://schemas.microsoft.com/office/drawing/2014/main" id="{C54237F9-27FD-46B2-891B-35AD48F03895}"/>
              </a:ext>
            </a:extLst>
          </p:cNvPr>
          <p:cNvSpPr>
            <a:spLocks noGrp="1"/>
          </p:cNvSpPr>
          <p:nvPr>
            <p:ph type="pic" sz="quarter" idx="122"/>
          </p:nvPr>
        </p:nvSpPr>
        <p:spPr>
          <a:xfrm>
            <a:off x="6173176" y="0"/>
            <a:ext cx="2970825" cy="6858295"/>
          </a:xfrm>
        </p:spPr>
        <p:txBody>
          <a:bodyPr/>
          <a:lstStyle>
            <a:lvl1pPr>
              <a:defRPr>
                <a:latin typeface="+mn-lt"/>
              </a:defRPr>
            </a:lvl1pPr>
          </a:lstStyle>
          <a:p>
            <a:r>
              <a:rPr lang="en-US"/>
              <a:t>Click icon to add picture</a:t>
            </a:r>
            <a:endParaRPr lang="en-GB"/>
          </a:p>
        </p:txBody>
      </p:sp>
    </p:spTree>
    <p:extLst>
      <p:ext uri="{BB962C8B-B14F-4D97-AF65-F5344CB8AC3E}">
        <p14:creationId xmlns:p14="http://schemas.microsoft.com/office/powerpoint/2010/main" val="55764586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rst page intro, 3 column &amp;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2">
            <a:extLst>
              <a:ext uri="{FF2B5EF4-FFF2-40B4-BE49-F238E27FC236}">
                <a16:creationId xmlns:a16="http://schemas.microsoft.com/office/drawing/2014/main" id="{15EB866A-FC10-48B2-8B72-4FAF45905602}"/>
              </a:ext>
            </a:extLst>
          </p:cNvPr>
          <p:cNvSpPr>
            <a:spLocks noGrp="1"/>
          </p:cNvSpPr>
          <p:nvPr>
            <p:ph type="ftr" sz="quarter" idx="10"/>
          </p:nvPr>
        </p:nvSpPr>
        <p:spPr>
          <a:xfrm>
            <a:off x="491680" y="6317754"/>
            <a:ext cx="7972834" cy="285020"/>
          </a:xfrm>
          <a:prstGeom prst="rect">
            <a:avLst/>
          </a:prstGeom>
        </p:spPr>
        <p:txBody>
          <a:bodyPr lIns="0" tIns="0" rIns="0" bIns="0"/>
          <a:lstStyle>
            <a:lvl1pPr>
              <a:defRPr sz="599">
                <a:solidFill>
                  <a:schemeClr val="tx1"/>
                </a:solidFill>
                <a:latin typeface="+mn-lt"/>
              </a:defRPr>
            </a:lvl1pPr>
          </a:lstStyle>
          <a:p>
            <a:endParaRPr lang="en-GB" dirty="0"/>
          </a:p>
        </p:txBody>
      </p:sp>
      <p:sp>
        <p:nvSpPr>
          <p:cNvPr id="24" name="Text Placeholder 2">
            <a:extLst>
              <a:ext uri="{FF2B5EF4-FFF2-40B4-BE49-F238E27FC236}">
                <a16:creationId xmlns:a16="http://schemas.microsoft.com/office/drawing/2014/main" id="{811CBBB5-1225-4A12-A205-BDC5AAA27AE2}"/>
              </a:ext>
            </a:extLst>
          </p:cNvPr>
          <p:cNvSpPr>
            <a:spLocks noGrp="1"/>
          </p:cNvSpPr>
          <p:nvPr>
            <p:ph idx="110" hasCustomPrompt="1"/>
          </p:nvPr>
        </p:nvSpPr>
        <p:spPr>
          <a:xfrm>
            <a:off x="491680"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25" name="Title 1">
            <a:extLst>
              <a:ext uri="{FF2B5EF4-FFF2-40B4-BE49-F238E27FC236}">
                <a16:creationId xmlns:a16="http://schemas.microsoft.com/office/drawing/2014/main" id="{E04B7037-9C37-4E98-B41D-1B437453C105}"/>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26" name="Text Placeholder 2">
            <a:extLst>
              <a:ext uri="{FF2B5EF4-FFF2-40B4-BE49-F238E27FC236}">
                <a16:creationId xmlns:a16="http://schemas.microsoft.com/office/drawing/2014/main" id="{5EB9B3F3-FA6A-4600-BB2D-281EBD759E6A}"/>
              </a:ext>
            </a:extLst>
          </p:cNvPr>
          <p:cNvSpPr>
            <a:spLocks noGrp="1"/>
          </p:cNvSpPr>
          <p:nvPr>
            <p:ph idx="1" hasCustomPrompt="1"/>
          </p:nvPr>
        </p:nvSpPr>
        <p:spPr>
          <a:xfrm>
            <a:off x="491678" y="2932348"/>
            <a:ext cx="7972835" cy="3292257"/>
          </a:xfrm>
          <a:prstGeom prst="rect">
            <a:avLst/>
          </a:prstGeom>
        </p:spPr>
        <p:txBody>
          <a:bodyPr vert="horz" lIns="0" tIns="0" rIns="0" bIns="0" numCol="3"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391178699"/>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rst page intor, 2 column, 2 photos &amp;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Text Placeholder 2">
            <a:extLst>
              <a:ext uri="{FF2B5EF4-FFF2-40B4-BE49-F238E27FC236}">
                <a16:creationId xmlns:a16="http://schemas.microsoft.com/office/drawing/2014/main" id="{BACDABCC-B885-48FD-B3D4-87AFF8418BA7}"/>
              </a:ext>
            </a:extLst>
          </p:cNvPr>
          <p:cNvSpPr>
            <a:spLocks noGrp="1"/>
          </p:cNvSpPr>
          <p:nvPr>
            <p:ph idx="110" hasCustomPrompt="1"/>
          </p:nvPr>
        </p:nvSpPr>
        <p:spPr>
          <a:xfrm>
            <a:off x="491680" y="2058950"/>
            <a:ext cx="5264907"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65" name="Title 1">
            <a:extLst>
              <a:ext uri="{FF2B5EF4-FFF2-40B4-BE49-F238E27FC236}">
                <a16:creationId xmlns:a16="http://schemas.microsoft.com/office/drawing/2014/main" id="{F4CD3C6F-B140-4C05-8BA1-5C72305C2560}"/>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66" name="Footer Placeholder 2">
            <a:extLst>
              <a:ext uri="{FF2B5EF4-FFF2-40B4-BE49-F238E27FC236}">
                <a16:creationId xmlns:a16="http://schemas.microsoft.com/office/drawing/2014/main" id="{53F507AB-D5EE-4D32-8C8E-F66DC18960AD}"/>
              </a:ext>
            </a:extLst>
          </p:cNvPr>
          <p:cNvSpPr>
            <a:spLocks noGrp="1"/>
          </p:cNvSpPr>
          <p:nvPr>
            <p:ph type="ftr" sz="quarter" idx="10"/>
          </p:nvPr>
        </p:nvSpPr>
        <p:spPr>
          <a:xfrm>
            <a:off x="491680" y="6317754"/>
            <a:ext cx="7972834" cy="285020"/>
          </a:xfrm>
          <a:prstGeom prst="rect">
            <a:avLst/>
          </a:prstGeom>
        </p:spPr>
        <p:txBody>
          <a:bodyPr lIns="0" tIns="0" rIns="0" bIns="0"/>
          <a:lstStyle>
            <a:lvl1pPr>
              <a:defRPr sz="599">
                <a:solidFill>
                  <a:schemeClr val="tx1"/>
                </a:solidFill>
                <a:latin typeface="+mn-lt"/>
              </a:defRPr>
            </a:lvl1pPr>
          </a:lstStyle>
          <a:p>
            <a:endParaRPr lang="en-GB" dirty="0"/>
          </a:p>
        </p:txBody>
      </p:sp>
      <p:sp>
        <p:nvSpPr>
          <p:cNvPr id="67" name="Text Placeholder 2">
            <a:extLst>
              <a:ext uri="{FF2B5EF4-FFF2-40B4-BE49-F238E27FC236}">
                <a16:creationId xmlns:a16="http://schemas.microsoft.com/office/drawing/2014/main" id="{DD5F4852-4DB7-4451-AA97-632F510BBB4B}"/>
              </a:ext>
            </a:extLst>
          </p:cNvPr>
          <p:cNvSpPr>
            <a:spLocks noGrp="1"/>
          </p:cNvSpPr>
          <p:nvPr>
            <p:ph idx="1" hasCustomPrompt="1"/>
          </p:nvPr>
        </p:nvSpPr>
        <p:spPr>
          <a:xfrm>
            <a:off x="491679" y="2932348"/>
            <a:ext cx="5264907" cy="3292257"/>
          </a:xfrm>
          <a:prstGeom prst="rect">
            <a:avLst/>
          </a:prstGeom>
        </p:spPr>
        <p:txBody>
          <a:bodyPr vert="horz" lIns="0" tIns="0" rIns="0" bIns="0" numCol="2"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8" name="Picture Placeholder 11">
            <a:extLst>
              <a:ext uri="{FF2B5EF4-FFF2-40B4-BE49-F238E27FC236}">
                <a16:creationId xmlns:a16="http://schemas.microsoft.com/office/drawing/2014/main" id="{6934499D-98F3-423F-9274-74B1EA5887F8}"/>
              </a:ext>
            </a:extLst>
          </p:cNvPr>
          <p:cNvSpPr>
            <a:spLocks noGrp="1" noChangeAspect="1"/>
          </p:cNvSpPr>
          <p:nvPr>
            <p:ph type="pic" sz="quarter" idx="113" hasCustomPrompt="1"/>
          </p:nvPr>
        </p:nvSpPr>
        <p:spPr>
          <a:xfrm>
            <a:off x="5907532" y="3233334"/>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9" name="Text Placeholder 2">
            <a:extLst>
              <a:ext uri="{FF2B5EF4-FFF2-40B4-BE49-F238E27FC236}">
                <a16:creationId xmlns:a16="http://schemas.microsoft.com/office/drawing/2014/main" id="{AA899F9F-0CBA-40B7-896E-DC2326ED1C9C}"/>
              </a:ext>
            </a:extLst>
          </p:cNvPr>
          <p:cNvSpPr>
            <a:spLocks noGrp="1"/>
          </p:cNvSpPr>
          <p:nvPr>
            <p:ph type="body" sz="quarter" idx="114" hasCustomPrompt="1"/>
          </p:nvPr>
        </p:nvSpPr>
        <p:spPr>
          <a:xfrm>
            <a:off x="5907532" y="4396828"/>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0" name="Text Placeholder 29">
            <a:extLst>
              <a:ext uri="{FF2B5EF4-FFF2-40B4-BE49-F238E27FC236}">
                <a16:creationId xmlns:a16="http://schemas.microsoft.com/office/drawing/2014/main" id="{8D7BBF72-B8E3-4713-A75E-BE562A433A31}"/>
              </a:ext>
            </a:extLst>
          </p:cNvPr>
          <p:cNvSpPr>
            <a:spLocks noGrp="1"/>
          </p:cNvSpPr>
          <p:nvPr>
            <p:ph type="body" sz="quarter" idx="115" hasCustomPrompt="1"/>
          </p:nvPr>
        </p:nvSpPr>
        <p:spPr>
          <a:xfrm>
            <a:off x="5907532" y="3926011"/>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1" name="Text Placeholder 29">
            <a:extLst>
              <a:ext uri="{FF2B5EF4-FFF2-40B4-BE49-F238E27FC236}">
                <a16:creationId xmlns:a16="http://schemas.microsoft.com/office/drawing/2014/main" id="{AFEAB1A8-69B4-4B9F-9E9A-A9178C92F3B7}"/>
              </a:ext>
            </a:extLst>
          </p:cNvPr>
          <p:cNvSpPr>
            <a:spLocks noGrp="1"/>
          </p:cNvSpPr>
          <p:nvPr>
            <p:ph type="body" sz="quarter" idx="116" hasCustomPrompt="1"/>
          </p:nvPr>
        </p:nvSpPr>
        <p:spPr>
          <a:xfrm>
            <a:off x="5907532" y="4116621"/>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2" name="Text Placeholder 29">
            <a:extLst>
              <a:ext uri="{FF2B5EF4-FFF2-40B4-BE49-F238E27FC236}">
                <a16:creationId xmlns:a16="http://schemas.microsoft.com/office/drawing/2014/main" id="{4508A8B2-B7D3-41A6-9B14-1E9056040DF3}"/>
              </a:ext>
            </a:extLst>
          </p:cNvPr>
          <p:cNvSpPr>
            <a:spLocks noGrp="1"/>
          </p:cNvSpPr>
          <p:nvPr>
            <p:ph type="body" sz="quarter" idx="117" hasCustomPrompt="1"/>
          </p:nvPr>
        </p:nvSpPr>
        <p:spPr>
          <a:xfrm>
            <a:off x="5907532" y="4261365"/>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23" name="Picture Placeholder 11">
            <a:extLst>
              <a:ext uri="{FF2B5EF4-FFF2-40B4-BE49-F238E27FC236}">
                <a16:creationId xmlns:a16="http://schemas.microsoft.com/office/drawing/2014/main" id="{1805FDDF-CB2E-42C1-ADD8-25D8BC3C6B61}"/>
              </a:ext>
            </a:extLst>
          </p:cNvPr>
          <p:cNvSpPr>
            <a:spLocks noGrp="1" noChangeAspect="1"/>
          </p:cNvSpPr>
          <p:nvPr>
            <p:ph type="pic" sz="quarter" idx="128" hasCustomPrompt="1"/>
          </p:nvPr>
        </p:nvSpPr>
        <p:spPr>
          <a:xfrm>
            <a:off x="5907532" y="4793253"/>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4" name="Text Placeholder 2">
            <a:extLst>
              <a:ext uri="{FF2B5EF4-FFF2-40B4-BE49-F238E27FC236}">
                <a16:creationId xmlns:a16="http://schemas.microsoft.com/office/drawing/2014/main" id="{304B5AAA-ED6B-4E9E-AACB-9F38F675B45D}"/>
              </a:ext>
            </a:extLst>
          </p:cNvPr>
          <p:cNvSpPr>
            <a:spLocks noGrp="1"/>
          </p:cNvSpPr>
          <p:nvPr>
            <p:ph type="body" sz="quarter" idx="129" hasCustomPrompt="1"/>
          </p:nvPr>
        </p:nvSpPr>
        <p:spPr>
          <a:xfrm>
            <a:off x="5907532" y="5950598"/>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5" name="Text Placeholder 29">
            <a:extLst>
              <a:ext uri="{FF2B5EF4-FFF2-40B4-BE49-F238E27FC236}">
                <a16:creationId xmlns:a16="http://schemas.microsoft.com/office/drawing/2014/main" id="{48A26DCB-4EE2-4ACF-8CB8-B74CC28BEDFB}"/>
              </a:ext>
            </a:extLst>
          </p:cNvPr>
          <p:cNvSpPr>
            <a:spLocks noGrp="1"/>
          </p:cNvSpPr>
          <p:nvPr>
            <p:ph type="body" sz="quarter" idx="130" hasCustomPrompt="1"/>
          </p:nvPr>
        </p:nvSpPr>
        <p:spPr>
          <a:xfrm>
            <a:off x="5907532" y="5479781"/>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6" name="Text Placeholder 29">
            <a:extLst>
              <a:ext uri="{FF2B5EF4-FFF2-40B4-BE49-F238E27FC236}">
                <a16:creationId xmlns:a16="http://schemas.microsoft.com/office/drawing/2014/main" id="{C8EE2912-50DE-445B-A4C1-D8BDF49BD813}"/>
              </a:ext>
            </a:extLst>
          </p:cNvPr>
          <p:cNvSpPr>
            <a:spLocks noGrp="1"/>
          </p:cNvSpPr>
          <p:nvPr>
            <p:ph type="body" sz="quarter" idx="131" hasCustomPrompt="1"/>
          </p:nvPr>
        </p:nvSpPr>
        <p:spPr>
          <a:xfrm>
            <a:off x="5907532" y="5670392"/>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7" name="Text Placeholder 29">
            <a:extLst>
              <a:ext uri="{FF2B5EF4-FFF2-40B4-BE49-F238E27FC236}">
                <a16:creationId xmlns:a16="http://schemas.microsoft.com/office/drawing/2014/main" id="{7E8B15BD-5054-4D2B-B8BC-5AB078953B44}"/>
              </a:ext>
            </a:extLst>
          </p:cNvPr>
          <p:cNvSpPr>
            <a:spLocks noGrp="1"/>
          </p:cNvSpPr>
          <p:nvPr>
            <p:ph type="body" sz="quarter" idx="132" hasCustomPrompt="1"/>
          </p:nvPr>
        </p:nvSpPr>
        <p:spPr>
          <a:xfrm>
            <a:off x="5907532" y="5815136"/>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Tree>
    <p:extLst>
      <p:ext uri="{BB962C8B-B14F-4D97-AF65-F5344CB8AC3E}">
        <p14:creationId xmlns:p14="http://schemas.microsoft.com/office/powerpoint/2010/main" val="95935431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st page intro, 2 columns, image &amp;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2">
            <a:extLst>
              <a:ext uri="{FF2B5EF4-FFF2-40B4-BE49-F238E27FC236}">
                <a16:creationId xmlns:a16="http://schemas.microsoft.com/office/drawing/2014/main" id="{15EB866A-FC10-48B2-8B72-4FAF45905602}"/>
              </a:ext>
            </a:extLst>
          </p:cNvPr>
          <p:cNvSpPr>
            <a:spLocks noGrp="1"/>
          </p:cNvSpPr>
          <p:nvPr>
            <p:ph type="ftr" sz="quarter" idx="10"/>
          </p:nvPr>
        </p:nvSpPr>
        <p:spPr>
          <a:xfrm>
            <a:off x="491680" y="6317754"/>
            <a:ext cx="5264907" cy="285020"/>
          </a:xfrm>
          <a:prstGeom prst="rect">
            <a:avLst/>
          </a:prstGeom>
        </p:spPr>
        <p:txBody>
          <a:bodyPr lIns="0" tIns="0" rIns="0" bIns="0"/>
          <a:lstStyle>
            <a:lvl1pPr>
              <a:defRPr sz="599">
                <a:solidFill>
                  <a:schemeClr val="tx1"/>
                </a:solidFill>
                <a:latin typeface="+mn-lt"/>
              </a:defRPr>
            </a:lvl1pPr>
          </a:lstStyle>
          <a:p>
            <a:endParaRPr lang="en-GB" dirty="0"/>
          </a:p>
        </p:txBody>
      </p:sp>
      <p:sp>
        <p:nvSpPr>
          <p:cNvPr id="25" name="Title 1">
            <a:extLst>
              <a:ext uri="{FF2B5EF4-FFF2-40B4-BE49-F238E27FC236}">
                <a16:creationId xmlns:a16="http://schemas.microsoft.com/office/drawing/2014/main" id="{E04B7037-9C37-4E98-B41D-1B437453C105}"/>
              </a:ext>
            </a:extLst>
          </p:cNvPr>
          <p:cNvSpPr>
            <a:spLocks noGrp="1"/>
          </p:cNvSpPr>
          <p:nvPr>
            <p:ph type="title" hasCustomPrompt="1"/>
          </p:nvPr>
        </p:nvSpPr>
        <p:spPr>
          <a:xfrm>
            <a:off x="491680" y="341786"/>
            <a:ext cx="5264907" cy="1608941"/>
          </a:xfrm>
        </p:spPr>
        <p:txBody>
          <a:bodyPr/>
          <a:lstStyle>
            <a:lvl1pPr>
              <a:defRPr>
                <a:latin typeface="+mn-lt"/>
              </a:defRPr>
            </a:lvl1pPr>
          </a:lstStyle>
          <a:p>
            <a:r>
              <a:rPr lang="en-US" dirty="0"/>
              <a:t>Headline</a:t>
            </a:r>
            <a:endParaRPr lang="en-GB" dirty="0"/>
          </a:p>
        </p:txBody>
      </p:sp>
      <p:sp>
        <p:nvSpPr>
          <p:cNvPr id="10" name="Text Placeholder 2">
            <a:extLst>
              <a:ext uri="{FF2B5EF4-FFF2-40B4-BE49-F238E27FC236}">
                <a16:creationId xmlns:a16="http://schemas.microsoft.com/office/drawing/2014/main" id="{1BFBADB5-E062-4E53-80DB-E6BFA665539C}"/>
              </a:ext>
            </a:extLst>
          </p:cNvPr>
          <p:cNvSpPr>
            <a:spLocks noGrp="1"/>
          </p:cNvSpPr>
          <p:nvPr>
            <p:ph idx="110" hasCustomPrompt="1"/>
          </p:nvPr>
        </p:nvSpPr>
        <p:spPr>
          <a:xfrm>
            <a:off x="491680" y="2058950"/>
            <a:ext cx="5264907"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11" name="Text Placeholder 2">
            <a:extLst>
              <a:ext uri="{FF2B5EF4-FFF2-40B4-BE49-F238E27FC236}">
                <a16:creationId xmlns:a16="http://schemas.microsoft.com/office/drawing/2014/main" id="{00ED504F-7E86-4066-BFB7-33F2BB22E959}"/>
              </a:ext>
            </a:extLst>
          </p:cNvPr>
          <p:cNvSpPr>
            <a:spLocks noGrp="1"/>
          </p:cNvSpPr>
          <p:nvPr>
            <p:ph idx="1" hasCustomPrompt="1"/>
          </p:nvPr>
        </p:nvSpPr>
        <p:spPr>
          <a:xfrm>
            <a:off x="491679" y="2932348"/>
            <a:ext cx="5264907" cy="3292257"/>
          </a:xfrm>
          <a:prstGeom prst="rect">
            <a:avLst/>
          </a:prstGeom>
        </p:spPr>
        <p:txBody>
          <a:bodyPr vert="horz" lIns="0" tIns="0" rIns="0" bIns="0" numCol="2"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2" name="Picture Placeholder 4">
            <a:extLst>
              <a:ext uri="{FF2B5EF4-FFF2-40B4-BE49-F238E27FC236}">
                <a16:creationId xmlns:a16="http://schemas.microsoft.com/office/drawing/2014/main" id="{F5C30708-B8B0-4F41-A68D-A3A00727579E}"/>
              </a:ext>
            </a:extLst>
          </p:cNvPr>
          <p:cNvSpPr>
            <a:spLocks noGrp="1"/>
          </p:cNvSpPr>
          <p:nvPr>
            <p:ph type="pic" sz="quarter" idx="122"/>
          </p:nvPr>
        </p:nvSpPr>
        <p:spPr>
          <a:xfrm>
            <a:off x="6173176" y="0"/>
            <a:ext cx="2970825" cy="6858295"/>
          </a:xfrm>
        </p:spPr>
        <p:txBody>
          <a:bodyPr/>
          <a:lstStyle>
            <a:lvl1pPr>
              <a:defRPr>
                <a:latin typeface="+mn-lt"/>
              </a:defRPr>
            </a:lvl1pPr>
          </a:lstStyle>
          <a:p>
            <a:r>
              <a:rPr lang="en-US"/>
              <a:t>Click icon to add picture</a:t>
            </a:r>
            <a:endParaRPr lang="en-GB"/>
          </a:p>
        </p:txBody>
      </p:sp>
    </p:spTree>
    <p:extLst>
      <p:ext uri="{BB962C8B-B14F-4D97-AF65-F5344CB8AC3E}">
        <p14:creationId xmlns:p14="http://schemas.microsoft.com/office/powerpoint/2010/main" val="146734452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inuation page 3 columns &amp;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7A5F5DFA-968C-4673-8539-DF66944533B6}"/>
              </a:ext>
            </a:extLst>
          </p:cNvPr>
          <p:cNvSpPr>
            <a:spLocks noGrp="1"/>
          </p:cNvSpPr>
          <p:nvPr>
            <p:ph type="title" hasCustomPrompt="1"/>
          </p:nvPr>
        </p:nvSpPr>
        <p:spPr>
          <a:xfrm>
            <a:off x="491680" y="341786"/>
            <a:ext cx="7972833" cy="1608941"/>
          </a:xfrm>
        </p:spPr>
        <p:txBody>
          <a:bodyPr/>
          <a:lstStyle>
            <a:lvl1pPr>
              <a:defRPr>
                <a:solidFill>
                  <a:schemeClr val="tx2"/>
                </a:solidFill>
                <a:latin typeface="+mn-lt"/>
              </a:defRPr>
            </a:lvl1pPr>
          </a:lstStyle>
          <a:p>
            <a:r>
              <a:rPr lang="en-US" dirty="0"/>
              <a:t>Headline</a:t>
            </a:r>
            <a:endParaRPr lang="en-GB" dirty="0"/>
          </a:p>
        </p:txBody>
      </p:sp>
      <p:sp>
        <p:nvSpPr>
          <p:cNvPr id="16" name="Footer Placeholder 2">
            <a:extLst>
              <a:ext uri="{FF2B5EF4-FFF2-40B4-BE49-F238E27FC236}">
                <a16:creationId xmlns:a16="http://schemas.microsoft.com/office/drawing/2014/main" id="{23159F7C-85F1-4055-9EB5-B509B2B3DB1F}"/>
              </a:ext>
            </a:extLst>
          </p:cNvPr>
          <p:cNvSpPr>
            <a:spLocks noGrp="1"/>
          </p:cNvSpPr>
          <p:nvPr>
            <p:ph type="ftr" sz="quarter" idx="10"/>
          </p:nvPr>
        </p:nvSpPr>
        <p:spPr>
          <a:xfrm>
            <a:off x="491680" y="6317754"/>
            <a:ext cx="7972834" cy="285020"/>
          </a:xfrm>
          <a:prstGeom prst="rect">
            <a:avLst/>
          </a:prstGeom>
        </p:spPr>
        <p:txBody>
          <a:bodyPr lIns="0" tIns="0" rIns="0" bIns="0"/>
          <a:lstStyle>
            <a:lvl1pPr>
              <a:defRPr sz="599">
                <a:solidFill>
                  <a:schemeClr val="tx1"/>
                </a:solidFill>
                <a:latin typeface="+mn-lt"/>
              </a:defRPr>
            </a:lvl1pPr>
          </a:lstStyle>
          <a:p>
            <a:endParaRPr lang="en-GB" dirty="0"/>
          </a:p>
        </p:txBody>
      </p:sp>
      <p:sp>
        <p:nvSpPr>
          <p:cNvPr id="17" name="Text Placeholder 2">
            <a:extLst>
              <a:ext uri="{FF2B5EF4-FFF2-40B4-BE49-F238E27FC236}">
                <a16:creationId xmlns:a16="http://schemas.microsoft.com/office/drawing/2014/main" id="{B4A1F8D2-6D63-4D4D-9C44-7F9C0F0FBB66}"/>
              </a:ext>
            </a:extLst>
          </p:cNvPr>
          <p:cNvSpPr>
            <a:spLocks noGrp="1"/>
          </p:cNvSpPr>
          <p:nvPr>
            <p:ph idx="12" hasCustomPrompt="1"/>
          </p:nvPr>
        </p:nvSpPr>
        <p:spPr>
          <a:xfrm>
            <a:off x="491680" y="2058951"/>
            <a:ext cx="7972834" cy="4165654"/>
          </a:xfrm>
          <a:prstGeom prst="rect">
            <a:avLst/>
          </a:prstGeom>
        </p:spPr>
        <p:txBody>
          <a:bodyPr vert="horz" lIns="0" tIns="0" rIns="0" bIns="0" numCol="3"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86696316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inuation page 3 columns, image &amp;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7A5F5DFA-968C-4673-8539-DF66944533B6}"/>
              </a:ext>
            </a:extLst>
          </p:cNvPr>
          <p:cNvSpPr>
            <a:spLocks noGrp="1"/>
          </p:cNvSpPr>
          <p:nvPr>
            <p:ph type="title" hasCustomPrompt="1"/>
          </p:nvPr>
        </p:nvSpPr>
        <p:spPr>
          <a:xfrm>
            <a:off x="491680" y="341786"/>
            <a:ext cx="5264906" cy="1608941"/>
          </a:xfrm>
        </p:spPr>
        <p:txBody>
          <a:bodyPr/>
          <a:lstStyle>
            <a:lvl1pPr>
              <a:defRPr>
                <a:solidFill>
                  <a:schemeClr val="tx2"/>
                </a:solidFill>
                <a:latin typeface="+mn-lt"/>
              </a:defRPr>
            </a:lvl1pPr>
          </a:lstStyle>
          <a:p>
            <a:r>
              <a:rPr lang="en-US" dirty="0"/>
              <a:t>Headline</a:t>
            </a:r>
            <a:endParaRPr lang="en-GB" dirty="0"/>
          </a:p>
        </p:txBody>
      </p:sp>
      <p:sp>
        <p:nvSpPr>
          <p:cNvPr id="16" name="Footer Placeholder 2">
            <a:extLst>
              <a:ext uri="{FF2B5EF4-FFF2-40B4-BE49-F238E27FC236}">
                <a16:creationId xmlns:a16="http://schemas.microsoft.com/office/drawing/2014/main" id="{23159F7C-85F1-4055-9EB5-B509B2B3DB1F}"/>
              </a:ext>
            </a:extLst>
          </p:cNvPr>
          <p:cNvSpPr>
            <a:spLocks noGrp="1"/>
          </p:cNvSpPr>
          <p:nvPr>
            <p:ph type="ftr" sz="quarter" idx="10"/>
          </p:nvPr>
        </p:nvSpPr>
        <p:spPr>
          <a:xfrm>
            <a:off x="491680" y="6317754"/>
            <a:ext cx="5264907" cy="285020"/>
          </a:xfrm>
          <a:prstGeom prst="rect">
            <a:avLst/>
          </a:prstGeom>
        </p:spPr>
        <p:txBody>
          <a:bodyPr lIns="0" tIns="0" rIns="0" bIns="0"/>
          <a:lstStyle>
            <a:lvl1pPr>
              <a:defRPr sz="599">
                <a:solidFill>
                  <a:schemeClr val="tx1"/>
                </a:solidFill>
                <a:latin typeface="+mn-lt"/>
              </a:defRPr>
            </a:lvl1pPr>
          </a:lstStyle>
          <a:p>
            <a:endParaRPr lang="en-GB" dirty="0"/>
          </a:p>
        </p:txBody>
      </p:sp>
      <p:sp>
        <p:nvSpPr>
          <p:cNvPr id="9" name="Text Placeholder 2">
            <a:extLst>
              <a:ext uri="{FF2B5EF4-FFF2-40B4-BE49-F238E27FC236}">
                <a16:creationId xmlns:a16="http://schemas.microsoft.com/office/drawing/2014/main" id="{76461ACB-C77E-4164-A9A2-1FD6CB250DA3}"/>
              </a:ext>
            </a:extLst>
          </p:cNvPr>
          <p:cNvSpPr>
            <a:spLocks noGrp="1"/>
          </p:cNvSpPr>
          <p:nvPr>
            <p:ph idx="1" hasCustomPrompt="1"/>
          </p:nvPr>
        </p:nvSpPr>
        <p:spPr>
          <a:xfrm>
            <a:off x="491679" y="2058951"/>
            <a:ext cx="5264907" cy="4165655"/>
          </a:xfrm>
          <a:prstGeom prst="rect">
            <a:avLst/>
          </a:prstGeom>
        </p:spPr>
        <p:txBody>
          <a:bodyPr vert="horz" lIns="0" tIns="0" rIns="0" bIns="0" numCol="2"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0" name="Picture Placeholder 4">
            <a:extLst>
              <a:ext uri="{FF2B5EF4-FFF2-40B4-BE49-F238E27FC236}">
                <a16:creationId xmlns:a16="http://schemas.microsoft.com/office/drawing/2014/main" id="{41CAFB07-0DCC-4BE0-BDCA-EF9F673F9704}"/>
              </a:ext>
            </a:extLst>
          </p:cNvPr>
          <p:cNvSpPr>
            <a:spLocks noGrp="1"/>
          </p:cNvSpPr>
          <p:nvPr>
            <p:ph type="pic" sz="quarter" idx="122"/>
          </p:nvPr>
        </p:nvSpPr>
        <p:spPr>
          <a:xfrm>
            <a:off x="6173176" y="0"/>
            <a:ext cx="2970825" cy="6858295"/>
          </a:xfrm>
        </p:spPr>
        <p:txBody>
          <a:bodyPr/>
          <a:lstStyle>
            <a:lvl1pPr>
              <a:defRPr>
                <a:latin typeface="+mn-lt"/>
              </a:defRPr>
            </a:lvl1pPr>
          </a:lstStyle>
          <a:p>
            <a:r>
              <a:rPr lang="en-US"/>
              <a:t>Click icon to add picture</a:t>
            </a:r>
            <a:endParaRPr lang="en-GB"/>
          </a:p>
        </p:txBody>
      </p:sp>
    </p:spTree>
    <p:extLst>
      <p:ext uri="{BB962C8B-B14F-4D97-AF65-F5344CB8AC3E}">
        <p14:creationId xmlns:p14="http://schemas.microsoft.com/office/powerpoint/2010/main" val="26704969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adline with intro, 1 column &amp; 2 bio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3" name="Text Placeholder 2">
            <a:extLst>
              <a:ext uri="{FF2B5EF4-FFF2-40B4-BE49-F238E27FC236}">
                <a16:creationId xmlns:a16="http://schemas.microsoft.com/office/drawing/2014/main" id="{F140BC2D-425A-404E-8E2F-ACDBB539B03A}"/>
              </a:ext>
            </a:extLst>
          </p:cNvPr>
          <p:cNvSpPr>
            <a:spLocks noGrp="1"/>
          </p:cNvSpPr>
          <p:nvPr>
            <p:ph idx="110" hasCustomPrompt="1"/>
          </p:nvPr>
        </p:nvSpPr>
        <p:spPr>
          <a:xfrm>
            <a:off x="491680"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74" name="Title 1">
            <a:extLst>
              <a:ext uri="{FF2B5EF4-FFF2-40B4-BE49-F238E27FC236}">
                <a16:creationId xmlns:a16="http://schemas.microsoft.com/office/drawing/2014/main" id="{7404ED4C-CEC2-4120-8238-EB50E1DAE4A0}"/>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75" name="Text Placeholder 2">
            <a:extLst>
              <a:ext uri="{FF2B5EF4-FFF2-40B4-BE49-F238E27FC236}">
                <a16:creationId xmlns:a16="http://schemas.microsoft.com/office/drawing/2014/main" id="{B2349F85-FCDE-4BDB-845A-5DB24DB952B0}"/>
              </a:ext>
            </a:extLst>
          </p:cNvPr>
          <p:cNvSpPr>
            <a:spLocks noGrp="1"/>
          </p:cNvSpPr>
          <p:nvPr>
            <p:ph idx="111" hasCustomPrompt="1"/>
          </p:nvPr>
        </p:nvSpPr>
        <p:spPr>
          <a:xfrm>
            <a:off x="491678" y="2932348"/>
            <a:ext cx="2558769" cy="3670425"/>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76" name="Text Placeholder 2">
            <a:extLst>
              <a:ext uri="{FF2B5EF4-FFF2-40B4-BE49-F238E27FC236}">
                <a16:creationId xmlns:a16="http://schemas.microsoft.com/office/drawing/2014/main" id="{C712E8B5-9AFC-4A3E-ACA5-719D961C140F}"/>
              </a:ext>
            </a:extLst>
          </p:cNvPr>
          <p:cNvSpPr>
            <a:spLocks noGrp="1"/>
          </p:cNvSpPr>
          <p:nvPr>
            <p:ph idx="1" hasCustomPrompt="1"/>
          </p:nvPr>
        </p:nvSpPr>
        <p:spPr>
          <a:xfrm>
            <a:off x="3199603" y="4373507"/>
            <a:ext cx="2558769" cy="2228400"/>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77" name="Text Placeholder 2">
            <a:extLst>
              <a:ext uri="{FF2B5EF4-FFF2-40B4-BE49-F238E27FC236}">
                <a16:creationId xmlns:a16="http://schemas.microsoft.com/office/drawing/2014/main" id="{0669B92B-B923-48AD-AF2F-7AB9303A007F}"/>
              </a:ext>
            </a:extLst>
          </p:cNvPr>
          <p:cNvSpPr>
            <a:spLocks noGrp="1"/>
          </p:cNvSpPr>
          <p:nvPr>
            <p:ph idx="112" hasCustomPrompt="1"/>
          </p:nvPr>
        </p:nvSpPr>
        <p:spPr>
          <a:xfrm>
            <a:off x="5907529" y="4373507"/>
            <a:ext cx="2558769" cy="2228400"/>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9" name="Picture Placeholder 11">
            <a:extLst>
              <a:ext uri="{FF2B5EF4-FFF2-40B4-BE49-F238E27FC236}">
                <a16:creationId xmlns:a16="http://schemas.microsoft.com/office/drawing/2014/main" id="{32D4C650-636D-4F8A-BB00-DD3DD4FA530D}"/>
              </a:ext>
            </a:extLst>
          </p:cNvPr>
          <p:cNvSpPr>
            <a:spLocks noGrp="1" noChangeAspect="1"/>
          </p:cNvSpPr>
          <p:nvPr>
            <p:ph type="pic" sz="quarter" idx="98" hasCustomPrompt="1"/>
          </p:nvPr>
        </p:nvSpPr>
        <p:spPr>
          <a:xfrm>
            <a:off x="5907529" y="2932346"/>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0" name="Text Placeholder 2">
            <a:extLst>
              <a:ext uri="{FF2B5EF4-FFF2-40B4-BE49-F238E27FC236}">
                <a16:creationId xmlns:a16="http://schemas.microsoft.com/office/drawing/2014/main" id="{2C0D455E-44FC-4FFC-8A4D-F8A56CF0AF06}"/>
              </a:ext>
            </a:extLst>
          </p:cNvPr>
          <p:cNvSpPr>
            <a:spLocks noGrp="1"/>
          </p:cNvSpPr>
          <p:nvPr>
            <p:ph type="body" sz="quarter" idx="99" hasCustomPrompt="1"/>
          </p:nvPr>
        </p:nvSpPr>
        <p:spPr>
          <a:xfrm>
            <a:off x="5907529" y="4093991"/>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1" name="Text Placeholder 29">
            <a:extLst>
              <a:ext uri="{FF2B5EF4-FFF2-40B4-BE49-F238E27FC236}">
                <a16:creationId xmlns:a16="http://schemas.microsoft.com/office/drawing/2014/main" id="{E89A4DC5-A739-4BA4-8CFA-A09CADAB3DCB}"/>
              </a:ext>
            </a:extLst>
          </p:cNvPr>
          <p:cNvSpPr>
            <a:spLocks noGrp="1"/>
          </p:cNvSpPr>
          <p:nvPr>
            <p:ph type="body" sz="quarter" idx="100" hasCustomPrompt="1"/>
          </p:nvPr>
        </p:nvSpPr>
        <p:spPr>
          <a:xfrm>
            <a:off x="5907529" y="3623174"/>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2" name="Text Placeholder 29">
            <a:extLst>
              <a:ext uri="{FF2B5EF4-FFF2-40B4-BE49-F238E27FC236}">
                <a16:creationId xmlns:a16="http://schemas.microsoft.com/office/drawing/2014/main" id="{5A30CC21-54B1-429C-A663-7CE19A46599A}"/>
              </a:ext>
            </a:extLst>
          </p:cNvPr>
          <p:cNvSpPr>
            <a:spLocks noGrp="1"/>
          </p:cNvSpPr>
          <p:nvPr>
            <p:ph type="body" sz="quarter" idx="101" hasCustomPrompt="1"/>
          </p:nvPr>
        </p:nvSpPr>
        <p:spPr>
          <a:xfrm>
            <a:off x="5907529" y="3813784"/>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3" name="Text Placeholder 29">
            <a:extLst>
              <a:ext uri="{FF2B5EF4-FFF2-40B4-BE49-F238E27FC236}">
                <a16:creationId xmlns:a16="http://schemas.microsoft.com/office/drawing/2014/main" id="{E9A0288E-F9FA-4E59-8D9D-08C0F5E2F4EE}"/>
              </a:ext>
            </a:extLst>
          </p:cNvPr>
          <p:cNvSpPr>
            <a:spLocks noGrp="1"/>
          </p:cNvSpPr>
          <p:nvPr>
            <p:ph type="body" sz="quarter" idx="102" hasCustomPrompt="1"/>
          </p:nvPr>
        </p:nvSpPr>
        <p:spPr>
          <a:xfrm>
            <a:off x="5907529" y="3958528"/>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24" name="Picture Placeholder 11">
            <a:extLst>
              <a:ext uri="{FF2B5EF4-FFF2-40B4-BE49-F238E27FC236}">
                <a16:creationId xmlns:a16="http://schemas.microsoft.com/office/drawing/2014/main" id="{AD701461-1DCB-49B4-8C05-FD74306FFF9E}"/>
              </a:ext>
            </a:extLst>
          </p:cNvPr>
          <p:cNvSpPr>
            <a:spLocks noGrp="1" noChangeAspect="1"/>
          </p:cNvSpPr>
          <p:nvPr>
            <p:ph type="pic" sz="quarter" idx="103" hasCustomPrompt="1"/>
          </p:nvPr>
        </p:nvSpPr>
        <p:spPr>
          <a:xfrm>
            <a:off x="3199604" y="2932346"/>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5" name="Text Placeholder 2">
            <a:extLst>
              <a:ext uri="{FF2B5EF4-FFF2-40B4-BE49-F238E27FC236}">
                <a16:creationId xmlns:a16="http://schemas.microsoft.com/office/drawing/2014/main" id="{320EDF0C-F414-40B9-BDCB-D487358FA51A}"/>
              </a:ext>
            </a:extLst>
          </p:cNvPr>
          <p:cNvSpPr>
            <a:spLocks noGrp="1"/>
          </p:cNvSpPr>
          <p:nvPr>
            <p:ph type="body" sz="quarter" idx="104" hasCustomPrompt="1"/>
          </p:nvPr>
        </p:nvSpPr>
        <p:spPr>
          <a:xfrm>
            <a:off x="3199603" y="4093991"/>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6" name="Text Placeholder 29">
            <a:extLst>
              <a:ext uri="{FF2B5EF4-FFF2-40B4-BE49-F238E27FC236}">
                <a16:creationId xmlns:a16="http://schemas.microsoft.com/office/drawing/2014/main" id="{21770726-25F9-43C8-953A-7C9DDE568D3C}"/>
              </a:ext>
            </a:extLst>
          </p:cNvPr>
          <p:cNvSpPr>
            <a:spLocks noGrp="1"/>
          </p:cNvSpPr>
          <p:nvPr>
            <p:ph type="body" sz="quarter" idx="105" hasCustomPrompt="1"/>
          </p:nvPr>
        </p:nvSpPr>
        <p:spPr>
          <a:xfrm>
            <a:off x="3199603" y="3623174"/>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7" name="Text Placeholder 29">
            <a:extLst>
              <a:ext uri="{FF2B5EF4-FFF2-40B4-BE49-F238E27FC236}">
                <a16:creationId xmlns:a16="http://schemas.microsoft.com/office/drawing/2014/main" id="{E654B73A-E66A-4875-9666-81252E95012B}"/>
              </a:ext>
            </a:extLst>
          </p:cNvPr>
          <p:cNvSpPr>
            <a:spLocks noGrp="1"/>
          </p:cNvSpPr>
          <p:nvPr>
            <p:ph type="body" sz="quarter" idx="106" hasCustomPrompt="1"/>
          </p:nvPr>
        </p:nvSpPr>
        <p:spPr>
          <a:xfrm>
            <a:off x="3199603" y="3813784"/>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8" name="Text Placeholder 29">
            <a:extLst>
              <a:ext uri="{FF2B5EF4-FFF2-40B4-BE49-F238E27FC236}">
                <a16:creationId xmlns:a16="http://schemas.microsoft.com/office/drawing/2014/main" id="{C37392E3-B66C-4B12-913C-88DEED77C003}"/>
              </a:ext>
            </a:extLst>
          </p:cNvPr>
          <p:cNvSpPr>
            <a:spLocks noGrp="1"/>
          </p:cNvSpPr>
          <p:nvPr>
            <p:ph type="body" sz="quarter" idx="107" hasCustomPrompt="1"/>
          </p:nvPr>
        </p:nvSpPr>
        <p:spPr>
          <a:xfrm>
            <a:off x="3199603" y="3958528"/>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Tree>
    <p:extLst>
      <p:ext uri="{BB962C8B-B14F-4D97-AF65-F5344CB8AC3E}">
        <p14:creationId xmlns:p14="http://schemas.microsoft.com/office/powerpoint/2010/main" val="2120407779"/>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eadline with intro, 3 bio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Picture Placeholder 11">
            <a:extLst>
              <a:ext uri="{FF2B5EF4-FFF2-40B4-BE49-F238E27FC236}">
                <a16:creationId xmlns:a16="http://schemas.microsoft.com/office/drawing/2014/main" id="{AB53F849-8A9A-46B2-A489-006E15036610}"/>
              </a:ext>
            </a:extLst>
          </p:cNvPr>
          <p:cNvSpPr>
            <a:spLocks noGrp="1" noChangeAspect="1"/>
          </p:cNvSpPr>
          <p:nvPr>
            <p:ph type="pic" sz="quarter" idx="92" hasCustomPrompt="1"/>
          </p:nvPr>
        </p:nvSpPr>
        <p:spPr>
          <a:xfrm>
            <a:off x="491679" y="2932346"/>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5" name="Text Placeholder 2">
            <a:extLst>
              <a:ext uri="{FF2B5EF4-FFF2-40B4-BE49-F238E27FC236}">
                <a16:creationId xmlns:a16="http://schemas.microsoft.com/office/drawing/2014/main" id="{795FF166-96F3-4C5C-B2EF-C60EC1D1D977}"/>
              </a:ext>
            </a:extLst>
          </p:cNvPr>
          <p:cNvSpPr>
            <a:spLocks noGrp="1"/>
          </p:cNvSpPr>
          <p:nvPr>
            <p:ph type="body" sz="quarter" idx="93" hasCustomPrompt="1"/>
          </p:nvPr>
        </p:nvSpPr>
        <p:spPr>
          <a:xfrm>
            <a:off x="491678" y="4093991"/>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6" name="Text Placeholder 29">
            <a:extLst>
              <a:ext uri="{FF2B5EF4-FFF2-40B4-BE49-F238E27FC236}">
                <a16:creationId xmlns:a16="http://schemas.microsoft.com/office/drawing/2014/main" id="{5499A0CC-5794-4159-95EF-DED528733125}"/>
              </a:ext>
            </a:extLst>
          </p:cNvPr>
          <p:cNvSpPr>
            <a:spLocks noGrp="1"/>
          </p:cNvSpPr>
          <p:nvPr>
            <p:ph type="body" sz="quarter" idx="94" hasCustomPrompt="1"/>
          </p:nvPr>
        </p:nvSpPr>
        <p:spPr>
          <a:xfrm>
            <a:off x="491678" y="3623174"/>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7" name="Text Placeholder 29">
            <a:extLst>
              <a:ext uri="{FF2B5EF4-FFF2-40B4-BE49-F238E27FC236}">
                <a16:creationId xmlns:a16="http://schemas.microsoft.com/office/drawing/2014/main" id="{B8D4641E-3C26-4C0F-AF87-47AD68CC3BED}"/>
              </a:ext>
            </a:extLst>
          </p:cNvPr>
          <p:cNvSpPr>
            <a:spLocks noGrp="1"/>
          </p:cNvSpPr>
          <p:nvPr>
            <p:ph type="body" sz="quarter" idx="96" hasCustomPrompt="1"/>
          </p:nvPr>
        </p:nvSpPr>
        <p:spPr>
          <a:xfrm>
            <a:off x="491678" y="3813784"/>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8" name="Text Placeholder 29">
            <a:extLst>
              <a:ext uri="{FF2B5EF4-FFF2-40B4-BE49-F238E27FC236}">
                <a16:creationId xmlns:a16="http://schemas.microsoft.com/office/drawing/2014/main" id="{5809E6B5-3D05-42DA-A90F-2AF2CF8F8981}"/>
              </a:ext>
            </a:extLst>
          </p:cNvPr>
          <p:cNvSpPr>
            <a:spLocks noGrp="1"/>
          </p:cNvSpPr>
          <p:nvPr>
            <p:ph type="body" sz="quarter" idx="97" hasCustomPrompt="1"/>
          </p:nvPr>
        </p:nvSpPr>
        <p:spPr>
          <a:xfrm>
            <a:off x="491678" y="3958528"/>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29" name="Picture Placeholder 11">
            <a:extLst>
              <a:ext uri="{FF2B5EF4-FFF2-40B4-BE49-F238E27FC236}">
                <a16:creationId xmlns:a16="http://schemas.microsoft.com/office/drawing/2014/main" id="{37BF57BA-E623-46BE-BB8A-8919086428AD}"/>
              </a:ext>
            </a:extLst>
          </p:cNvPr>
          <p:cNvSpPr>
            <a:spLocks noGrp="1" noChangeAspect="1"/>
          </p:cNvSpPr>
          <p:nvPr>
            <p:ph type="pic" sz="quarter" idx="98" hasCustomPrompt="1"/>
          </p:nvPr>
        </p:nvSpPr>
        <p:spPr>
          <a:xfrm>
            <a:off x="5907529" y="2932346"/>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30" name="Text Placeholder 2">
            <a:extLst>
              <a:ext uri="{FF2B5EF4-FFF2-40B4-BE49-F238E27FC236}">
                <a16:creationId xmlns:a16="http://schemas.microsoft.com/office/drawing/2014/main" id="{85C8C24D-AD12-49A7-AF11-BC170DE282DB}"/>
              </a:ext>
            </a:extLst>
          </p:cNvPr>
          <p:cNvSpPr>
            <a:spLocks noGrp="1"/>
          </p:cNvSpPr>
          <p:nvPr>
            <p:ph type="body" sz="quarter" idx="99" hasCustomPrompt="1"/>
          </p:nvPr>
        </p:nvSpPr>
        <p:spPr>
          <a:xfrm>
            <a:off x="5907529" y="4093991"/>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50" name="Text Placeholder 29">
            <a:extLst>
              <a:ext uri="{FF2B5EF4-FFF2-40B4-BE49-F238E27FC236}">
                <a16:creationId xmlns:a16="http://schemas.microsoft.com/office/drawing/2014/main" id="{90C70205-EBA1-4BD6-AF75-37D24CDBE22A}"/>
              </a:ext>
            </a:extLst>
          </p:cNvPr>
          <p:cNvSpPr>
            <a:spLocks noGrp="1"/>
          </p:cNvSpPr>
          <p:nvPr>
            <p:ph type="body" sz="quarter" idx="100" hasCustomPrompt="1"/>
          </p:nvPr>
        </p:nvSpPr>
        <p:spPr>
          <a:xfrm>
            <a:off x="5907529" y="3623174"/>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51" name="Text Placeholder 29">
            <a:extLst>
              <a:ext uri="{FF2B5EF4-FFF2-40B4-BE49-F238E27FC236}">
                <a16:creationId xmlns:a16="http://schemas.microsoft.com/office/drawing/2014/main" id="{BB01D401-DE72-4DF5-B572-B4064AFCFBAD}"/>
              </a:ext>
            </a:extLst>
          </p:cNvPr>
          <p:cNvSpPr>
            <a:spLocks noGrp="1"/>
          </p:cNvSpPr>
          <p:nvPr>
            <p:ph type="body" sz="quarter" idx="101" hasCustomPrompt="1"/>
          </p:nvPr>
        </p:nvSpPr>
        <p:spPr>
          <a:xfrm>
            <a:off x="5907529" y="3813784"/>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52" name="Text Placeholder 29">
            <a:extLst>
              <a:ext uri="{FF2B5EF4-FFF2-40B4-BE49-F238E27FC236}">
                <a16:creationId xmlns:a16="http://schemas.microsoft.com/office/drawing/2014/main" id="{7EBF048A-3D4E-41DE-B82C-A4EA455710BF}"/>
              </a:ext>
            </a:extLst>
          </p:cNvPr>
          <p:cNvSpPr>
            <a:spLocks noGrp="1"/>
          </p:cNvSpPr>
          <p:nvPr>
            <p:ph type="body" sz="quarter" idx="102" hasCustomPrompt="1"/>
          </p:nvPr>
        </p:nvSpPr>
        <p:spPr>
          <a:xfrm>
            <a:off x="5907529" y="3958528"/>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53" name="Picture Placeholder 11">
            <a:extLst>
              <a:ext uri="{FF2B5EF4-FFF2-40B4-BE49-F238E27FC236}">
                <a16:creationId xmlns:a16="http://schemas.microsoft.com/office/drawing/2014/main" id="{C790863F-F848-44B8-81FA-73F4701CF902}"/>
              </a:ext>
            </a:extLst>
          </p:cNvPr>
          <p:cNvSpPr>
            <a:spLocks noGrp="1" noChangeAspect="1"/>
          </p:cNvSpPr>
          <p:nvPr>
            <p:ph type="pic" sz="quarter" idx="103" hasCustomPrompt="1"/>
          </p:nvPr>
        </p:nvSpPr>
        <p:spPr>
          <a:xfrm>
            <a:off x="3199604" y="2932346"/>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54" name="Text Placeholder 2">
            <a:extLst>
              <a:ext uri="{FF2B5EF4-FFF2-40B4-BE49-F238E27FC236}">
                <a16:creationId xmlns:a16="http://schemas.microsoft.com/office/drawing/2014/main" id="{D5E2CEE5-F572-44D9-83DB-0D8756806CF8}"/>
              </a:ext>
            </a:extLst>
          </p:cNvPr>
          <p:cNvSpPr>
            <a:spLocks noGrp="1"/>
          </p:cNvSpPr>
          <p:nvPr>
            <p:ph type="body" sz="quarter" idx="104" hasCustomPrompt="1"/>
          </p:nvPr>
        </p:nvSpPr>
        <p:spPr>
          <a:xfrm>
            <a:off x="3199603" y="4093991"/>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56" name="Text Placeholder 29">
            <a:extLst>
              <a:ext uri="{FF2B5EF4-FFF2-40B4-BE49-F238E27FC236}">
                <a16:creationId xmlns:a16="http://schemas.microsoft.com/office/drawing/2014/main" id="{9C99AACE-CA30-4E3F-919E-FF08927842C3}"/>
              </a:ext>
            </a:extLst>
          </p:cNvPr>
          <p:cNvSpPr>
            <a:spLocks noGrp="1"/>
          </p:cNvSpPr>
          <p:nvPr>
            <p:ph type="body" sz="quarter" idx="105" hasCustomPrompt="1"/>
          </p:nvPr>
        </p:nvSpPr>
        <p:spPr>
          <a:xfrm>
            <a:off x="3199603" y="3623174"/>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57" name="Text Placeholder 29">
            <a:extLst>
              <a:ext uri="{FF2B5EF4-FFF2-40B4-BE49-F238E27FC236}">
                <a16:creationId xmlns:a16="http://schemas.microsoft.com/office/drawing/2014/main" id="{DCB180DE-DC2A-4E43-8ADA-3853B05E1EDB}"/>
              </a:ext>
            </a:extLst>
          </p:cNvPr>
          <p:cNvSpPr>
            <a:spLocks noGrp="1"/>
          </p:cNvSpPr>
          <p:nvPr>
            <p:ph type="body" sz="quarter" idx="106" hasCustomPrompt="1"/>
          </p:nvPr>
        </p:nvSpPr>
        <p:spPr>
          <a:xfrm>
            <a:off x="3199603" y="3813784"/>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58" name="Text Placeholder 29">
            <a:extLst>
              <a:ext uri="{FF2B5EF4-FFF2-40B4-BE49-F238E27FC236}">
                <a16:creationId xmlns:a16="http://schemas.microsoft.com/office/drawing/2014/main" id="{20A8752B-0BD8-43BC-8181-86720E4FC6B9}"/>
              </a:ext>
            </a:extLst>
          </p:cNvPr>
          <p:cNvSpPr>
            <a:spLocks noGrp="1"/>
          </p:cNvSpPr>
          <p:nvPr>
            <p:ph type="body" sz="quarter" idx="107" hasCustomPrompt="1"/>
          </p:nvPr>
        </p:nvSpPr>
        <p:spPr>
          <a:xfrm>
            <a:off x="3199603" y="3958528"/>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35" name="Text Placeholder 2">
            <a:extLst>
              <a:ext uri="{FF2B5EF4-FFF2-40B4-BE49-F238E27FC236}">
                <a16:creationId xmlns:a16="http://schemas.microsoft.com/office/drawing/2014/main" id="{77D90864-9B91-4BA2-B298-C2DFDE8FC220}"/>
              </a:ext>
            </a:extLst>
          </p:cNvPr>
          <p:cNvSpPr>
            <a:spLocks noGrp="1"/>
          </p:cNvSpPr>
          <p:nvPr>
            <p:ph idx="110" hasCustomPrompt="1"/>
          </p:nvPr>
        </p:nvSpPr>
        <p:spPr>
          <a:xfrm>
            <a:off x="491679"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36" name="Title 1">
            <a:extLst>
              <a:ext uri="{FF2B5EF4-FFF2-40B4-BE49-F238E27FC236}">
                <a16:creationId xmlns:a16="http://schemas.microsoft.com/office/drawing/2014/main" id="{2BBF67F9-3FA4-4C68-938A-AE0FCDDC9728}"/>
              </a:ext>
            </a:extLst>
          </p:cNvPr>
          <p:cNvSpPr>
            <a:spLocks noGrp="1"/>
          </p:cNvSpPr>
          <p:nvPr>
            <p:ph type="title" hasCustomPrompt="1"/>
          </p:nvPr>
        </p:nvSpPr>
        <p:spPr>
          <a:xfrm>
            <a:off x="491679" y="341786"/>
            <a:ext cx="7972833" cy="1608941"/>
          </a:xfrm>
        </p:spPr>
        <p:txBody>
          <a:bodyPr/>
          <a:lstStyle>
            <a:lvl1pPr>
              <a:defRPr>
                <a:latin typeface="+mn-lt"/>
              </a:defRPr>
            </a:lvl1pPr>
          </a:lstStyle>
          <a:p>
            <a:r>
              <a:rPr lang="en-US" dirty="0"/>
              <a:t>Headline</a:t>
            </a:r>
            <a:endParaRPr lang="en-GB" dirty="0"/>
          </a:p>
        </p:txBody>
      </p:sp>
      <p:sp>
        <p:nvSpPr>
          <p:cNvPr id="41" name="Text Placeholder 2">
            <a:extLst>
              <a:ext uri="{FF2B5EF4-FFF2-40B4-BE49-F238E27FC236}">
                <a16:creationId xmlns:a16="http://schemas.microsoft.com/office/drawing/2014/main" id="{1DB298EA-9E2B-4CF3-91E0-2565BD563EA3}"/>
              </a:ext>
            </a:extLst>
          </p:cNvPr>
          <p:cNvSpPr>
            <a:spLocks noGrp="1"/>
          </p:cNvSpPr>
          <p:nvPr>
            <p:ph idx="1" hasCustomPrompt="1"/>
          </p:nvPr>
        </p:nvSpPr>
        <p:spPr>
          <a:xfrm>
            <a:off x="491678" y="4373507"/>
            <a:ext cx="2558769" cy="2229265"/>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2" name="Text Placeholder 2">
            <a:extLst>
              <a:ext uri="{FF2B5EF4-FFF2-40B4-BE49-F238E27FC236}">
                <a16:creationId xmlns:a16="http://schemas.microsoft.com/office/drawing/2014/main" id="{E80DE937-BD0C-437E-8AF3-537C3F3CD789}"/>
              </a:ext>
            </a:extLst>
          </p:cNvPr>
          <p:cNvSpPr>
            <a:spLocks noGrp="1"/>
          </p:cNvSpPr>
          <p:nvPr>
            <p:ph idx="111" hasCustomPrompt="1"/>
          </p:nvPr>
        </p:nvSpPr>
        <p:spPr>
          <a:xfrm>
            <a:off x="3199603" y="4373507"/>
            <a:ext cx="2558769" cy="2229265"/>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3" name="Text Placeholder 2">
            <a:extLst>
              <a:ext uri="{FF2B5EF4-FFF2-40B4-BE49-F238E27FC236}">
                <a16:creationId xmlns:a16="http://schemas.microsoft.com/office/drawing/2014/main" id="{4A6A4D14-A7CB-41DB-9A5B-CF4C29D3E07F}"/>
              </a:ext>
            </a:extLst>
          </p:cNvPr>
          <p:cNvSpPr>
            <a:spLocks noGrp="1"/>
          </p:cNvSpPr>
          <p:nvPr>
            <p:ph idx="112" hasCustomPrompt="1"/>
          </p:nvPr>
        </p:nvSpPr>
        <p:spPr>
          <a:xfrm>
            <a:off x="5907529" y="4373507"/>
            <a:ext cx="2558769" cy="2229265"/>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242283740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eadline with 1 column &amp; 2 bio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3" name="Title 1">
            <a:extLst>
              <a:ext uri="{FF2B5EF4-FFF2-40B4-BE49-F238E27FC236}">
                <a16:creationId xmlns:a16="http://schemas.microsoft.com/office/drawing/2014/main" id="{C240413B-F3B0-4A0F-8B81-82CF77759F59}"/>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55" name="Text Placeholder 2">
            <a:extLst>
              <a:ext uri="{FF2B5EF4-FFF2-40B4-BE49-F238E27FC236}">
                <a16:creationId xmlns:a16="http://schemas.microsoft.com/office/drawing/2014/main" id="{B7A10176-6BED-48EE-BA44-63F4C284B953}"/>
              </a:ext>
            </a:extLst>
          </p:cNvPr>
          <p:cNvSpPr>
            <a:spLocks noGrp="1"/>
          </p:cNvSpPr>
          <p:nvPr>
            <p:ph idx="110" hasCustomPrompt="1"/>
          </p:nvPr>
        </p:nvSpPr>
        <p:spPr>
          <a:xfrm>
            <a:off x="491678" y="2059000"/>
            <a:ext cx="2558769" cy="4543773"/>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56" name="Text Placeholder 2">
            <a:extLst>
              <a:ext uri="{FF2B5EF4-FFF2-40B4-BE49-F238E27FC236}">
                <a16:creationId xmlns:a16="http://schemas.microsoft.com/office/drawing/2014/main" id="{E7670DAE-782F-4AAB-8FBD-54BAAA20F030}"/>
              </a:ext>
            </a:extLst>
          </p:cNvPr>
          <p:cNvSpPr>
            <a:spLocks noGrp="1"/>
          </p:cNvSpPr>
          <p:nvPr>
            <p:ph idx="1" hasCustomPrompt="1"/>
          </p:nvPr>
        </p:nvSpPr>
        <p:spPr>
          <a:xfrm>
            <a:off x="3199603" y="3503172"/>
            <a:ext cx="2558769" cy="3099600"/>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57" name="Text Placeholder 2">
            <a:extLst>
              <a:ext uri="{FF2B5EF4-FFF2-40B4-BE49-F238E27FC236}">
                <a16:creationId xmlns:a16="http://schemas.microsoft.com/office/drawing/2014/main" id="{D552972C-2996-492A-9B07-8F0E10EA79DD}"/>
              </a:ext>
            </a:extLst>
          </p:cNvPr>
          <p:cNvSpPr>
            <a:spLocks noGrp="1"/>
          </p:cNvSpPr>
          <p:nvPr>
            <p:ph idx="111" hasCustomPrompt="1"/>
          </p:nvPr>
        </p:nvSpPr>
        <p:spPr>
          <a:xfrm>
            <a:off x="5907529" y="3503172"/>
            <a:ext cx="2558769" cy="3099600"/>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23" name="Picture Placeholder 11">
            <a:extLst>
              <a:ext uri="{FF2B5EF4-FFF2-40B4-BE49-F238E27FC236}">
                <a16:creationId xmlns:a16="http://schemas.microsoft.com/office/drawing/2014/main" id="{0DA24B3E-CD15-470C-B5C6-0FC681EFBC3A}"/>
              </a:ext>
            </a:extLst>
          </p:cNvPr>
          <p:cNvSpPr>
            <a:spLocks noGrp="1" noChangeAspect="1"/>
          </p:cNvSpPr>
          <p:nvPr>
            <p:ph type="pic" sz="quarter" idx="98" hasCustomPrompt="1"/>
          </p:nvPr>
        </p:nvSpPr>
        <p:spPr>
          <a:xfrm>
            <a:off x="5907529" y="206084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4" name="Text Placeholder 2">
            <a:extLst>
              <a:ext uri="{FF2B5EF4-FFF2-40B4-BE49-F238E27FC236}">
                <a16:creationId xmlns:a16="http://schemas.microsoft.com/office/drawing/2014/main" id="{1A915EE9-3462-43BA-89C0-DD1DAD7E9030}"/>
              </a:ext>
            </a:extLst>
          </p:cNvPr>
          <p:cNvSpPr>
            <a:spLocks noGrp="1"/>
          </p:cNvSpPr>
          <p:nvPr>
            <p:ph type="body" sz="quarter" idx="99" hasCustomPrompt="1"/>
          </p:nvPr>
        </p:nvSpPr>
        <p:spPr>
          <a:xfrm>
            <a:off x="5907529"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5" name="Text Placeholder 29">
            <a:extLst>
              <a:ext uri="{FF2B5EF4-FFF2-40B4-BE49-F238E27FC236}">
                <a16:creationId xmlns:a16="http://schemas.microsoft.com/office/drawing/2014/main" id="{62CC9C6A-8A6B-40D3-A9F0-428F4E175DC3}"/>
              </a:ext>
            </a:extLst>
          </p:cNvPr>
          <p:cNvSpPr>
            <a:spLocks noGrp="1"/>
          </p:cNvSpPr>
          <p:nvPr>
            <p:ph type="body" sz="quarter" idx="100" hasCustomPrompt="1"/>
          </p:nvPr>
        </p:nvSpPr>
        <p:spPr>
          <a:xfrm>
            <a:off x="5907529"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6" name="Text Placeholder 29">
            <a:extLst>
              <a:ext uri="{FF2B5EF4-FFF2-40B4-BE49-F238E27FC236}">
                <a16:creationId xmlns:a16="http://schemas.microsoft.com/office/drawing/2014/main" id="{D43C5C30-C57A-4C29-9A13-C6860BC7B23F}"/>
              </a:ext>
            </a:extLst>
          </p:cNvPr>
          <p:cNvSpPr>
            <a:spLocks noGrp="1"/>
          </p:cNvSpPr>
          <p:nvPr>
            <p:ph type="body" sz="quarter" idx="101" hasCustomPrompt="1"/>
          </p:nvPr>
        </p:nvSpPr>
        <p:spPr>
          <a:xfrm>
            <a:off x="5907529"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7" name="Text Placeholder 29">
            <a:extLst>
              <a:ext uri="{FF2B5EF4-FFF2-40B4-BE49-F238E27FC236}">
                <a16:creationId xmlns:a16="http://schemas.microsoft.com/office/drawing/2014/main" id="{14BB1757-A690-4594-91F7-9D838BA27013}"/>
              </a:ext>
            </a:extLst>
          </p:cNvPr>
          <p:cNvSpPr>
            <a:spLocks noGrp="1"/>
          </p:cNvSpPr>
          <p:nvPr>
            <p:ph type="body" sz="quarter" idx="102" hasCustomPrompt="1"/>
          </p:nvPr>
        </p:nvSpPr>
        <p:spPr>
          <a:xfrm>
            <a:off x="5907529"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28" name="Picture Placeholder 11">
            <a:extLst>
              <a:ext uri="{FF2B5EF4-FFF2-40B4-BE49-F238E27FC236}">
                <a16:creationId xmlns:a16="http://schemas.microsoft.com/office/drawing/2014/main" id="{0832CDAF-5958-418E-834A-E01CD3D76CAB}"/>
              </a:ext>
            </a:extLst>
          </p:cNvPr>
          <p:cNvSpPr>
            <a:spLocks noGrp="1" noChangeAspect="1"/>
          </p:cNvSpPr>
          <p:nvPr>
            <p:ph type="pic" sz="quarter" idx="103" hasCustomPrompt="1"/>
          </p:nvPr>
        </p:nvSpPr>
        <p:spPr>
          <a:xfrm>
            <a:off x="3199604" y="206084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38" name="Text Placeholder 2">
            <a:extLst>
              <a:ext uri="{FF2B5EF4-FFF2-40B4-BE49-F238E27FC236}">
                <a16:creationId xmlns:a16="http://schemas.microsoft.com/office/drawing/2014/main" id="{FDA783DA-2DB1-4F1F-851D-3C6DAE07CCF5}"/>
              </a:ext>
            </a:extLst>
          </p:cNvPr>
          <p:cNvSpPr>
            <a:spLocks noGrp="1"/>
          </p:cNvSpPr>
          <p:nvPr>
            <p:ph type="body" sz="quarter" idx="104" hasCustomPrompt="1"/>
          </p:nvPr>
        </p:nvSpPr>
        <p:spPr>
          <a:xfrm>
            <a:off x="3199603"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40" name="Text Placeholder 29">
            <a:extLst>
              <a:ext uri="{FF2B5EF4-FFF2-40B4-BE49-F238E27FC236}">
                <a16:creationId xmlns:a16="http://schemas.microsoft.com/office/drawing/2014/main" id="{607A58BF-BDF9-4D85-B016-E3AD7EA9A4C0}"/>
              </a:ext>
            </a:extLst>
          </p:cNvPr>
          <p:cNvSpPr>
            <a:spLocks noGrp="1"/>
          </p:cNvSpPr>
          <p:nvPr>
            <p:ph type="body" sz="quarter" idx="105" hasCustomPrompt="1"/>
          </p:nvPr>
        </p:nvSpPr>
        <p:spPr>
          <a:xfrm>
            <a:off x="3199603"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41" name="Text Placeholder 29">
            <a:extLst>
              <a:ext uri="{FF2B5EF4-FFF2-40B4-BE49-F238E27FC236}">
                <a16:creationId xmlns:a16="http://schemas.microsoft.com/office/drawing/2014/main" id="{7B2E3B32-7BFC-44C4-99B8-0655984251F3}"/>
              </a:ext>
            </a:extLst>
          </p:cNvPr>
          <p:cNvSpPr>
            <a:spLocks noGrp="1"/>
          </p:cNvSpPr>
          <p:nvPr>
            <p:ph type="body" sz="quarter" idx="106" hasCustomPrompt="1"/>
          </p:nvPr>
        </p:nvSpPr>
        <p:spPr>
          <a:xfrm>
            <a:off x="3199603"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42" name="Text Placeholder 29">
            <a:extLst>
              <a:ext uri="{FF2B5EF4-FFF2-40B4-BE49-F238E27FC236}">
                <a16:creationId xmlns:a16="http://schemas.microsoft.com/office/drawing/2014/main" id="{109C11B5-02DA-4CCE-984C-209E29C1CA09}"/>
              </a:ext>
            </a:extLst>
          </p:cNvPr>
          <p:cNvSpPr>
            <a:spLocks noGrp="1"/>
          </p:cNvSpPr>
          <p:nvPr>
            <p:ph type="body" sz="quarter" idx="107" hasCustomPrompt="1"/>
          </p:nvPr>
        </p:nvSpPr>
        <p:spPr>
          <a:xfrm>
            <a:off x="3199603"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Tree>
    <p:extLst>
      <p:ext uri="{BB962C8B-B14F-4D97-AF65-F5344CB8AC3E}">
        <p14:creationId xmlns:p14="http://schemas.microsoft.com/office/powerpoint/2010/main" val="145912167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eadline with 3 bio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Title 1">
            <a:extLst>
              <a:ext uri="{FF2B5EF4-FFF2-40B4-BE49-F238E27FC236}">
                <a16:creationId xmlns:a16="http://schemas.microsoft.com/office/drawing/2014/main" id="{8B232C6D-7760-45E0-86AB-F225FF4DF2EA}"/>
              </a:ext>
            </a:extLst>
          </p:cNvPr>
          <p:cNvSpPr>
            <a:spLocks noGrp="1"/>
          </p:cNvSpPr>
          <p:nvPr>
            <p:ph type="title" hasCustomPrompt="1"/>
          </p:nvPr>
        </p:nvSpPr>
        <p:spPr>
          <a:xfrm>
            <a:off x="491679" y="341786"/>
            <a:ext cx="7972833" cy="1608941"/>
          </a:xfrm>
        </p:spPr>
        <p:txBody>
          <a:bodyPr/>
          <a:lstStyle>
            <a:lvl1pPr>
              <a:defRPr>
                <a:latin typeface="+mn-lt"/>
              </a:defRPr>
            </a:lvl1pPr>
          </a:lstStyle>
          <a:p>
            <a:r>
              <a:rPr lang="en-US" dirty="0"/>
              <a:t>Headline</a:t>
            </a:r>
            <a:endParaRPr lang="en-GB" dirty="0"/>
          </a:p>
        </p:txBody>
      </p:sp>
      <p:sp>
        <p:nvSpPr>
          <p:cNvPr id="65" name="Text Placeholder 2">
            <a:extLst>
              <a:ext uri="{FF2B5EF4-FFF2-40B4-BE49-F238E27FC236}">
                <a16:creationId xmlns:a16="http://schemas.microsoft.com/office/drawing/2014/main" id="{46EF0D11-95E1-4B40-AB1D-8EE71E52C6D4}"/>
              </a:ext>
            </a:extLst>
          </p:cNvPr>
          <p:cNvSpPr>
            <a:spLocks noGrp="1"/>
          </p:cNvSpPr>
          <p:nvPr>
            <p:ph idx="110" hasCustomPrompt="1"/>
          </p:nvPr>
        </p:nvSpPr>
        <p:spPr>
          <a:xfrm>
            <a:off x="491678" y="3502009"/>
            <a:ext cx="2558769" cy="3100762"/>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66" name="Text Placeholder 2">
            <a:extLst>
              <a:ext uri="{FF2B5EF4-FFF2-40B4-BE49-F238E27FC236}">
                <a16:creationId xmlns:a16="http://schemas.microsoft.com/office/drawing/2014/main" id="{5ADD318C-D15E-463D-BFDA-293FC2D1A52F}"/>
              </a:ext>
            </a:extLst>
          </p:cNvPr>
          <p:cNvSpPr>
            <a:spLocks noGrp="1"/>
          </p:cNvSpPr>
          <p:nvPr>
            <p:ph idx="1" hasCustomPrompt="1"/>
          </p:nvPr>
        </p:nvSpPr>
        <p:spPr>
          <a:xfrm>
            <a:off x="3199603" y="3502009"/>
            <a:ext cx="2558769" cy="3100762"/>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67" name="Text Placeholder 2">
            <a:extLst>
              <a:ext uri="{FF2B5EF4-FFF2-40B4-BE49-F238E27FC236}">
                <a16:creationId xmlns:a16="http://schemas.microsoft.com/office/drawing/2014/main" id="{BD5A44D2-C24F-4331-A732-348F7547E96A}"/>
              </a:ext>
            </a:extLst>
          </p:cNvPr>
          <p:cNvSpPr>
            <a:spLocks noGrp="1"/>
          </p:cNvSpPr>
          <p:nvPr>
            <p:ph idx="111" hasCustomPrompt="1"/>
          </p:nvPr>
        </p:nvSpPr>
        <p:spPr>
          <a:xfrm>
            <a:off x="5907528" y="3502009"/>
            <a:ext cx="2558769" cy="3100762"/>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73" name="Picture Placeholder 11">
            <a:extLst>
              <a:ext uri="{FF2B5EF4-FFF2-40B4-BE49-F238E27FC236}">
                <a16:creationId xmlns:a16="http://schemas.microsoft.com/office/drawing/2014/main" id="{59E710E3-9888-4C0F-B663-A1DADA1EAA19}"/>
              </a:ext>
            </a:extLst>
          </p:cNvPr>
          <p:cNvSpPr>
            <a:spLocks noGrp="1" noChangeAspect="1"/>
          </p:cNvSpPr>
          <p:nvPr>
            <p:ph type="pic" sz="quarter" idx="92" hasCustomPrompt="1"/>
          </p:nvPr>
        </p:nvSpPr>
        <p:spPr>
          <a:xfrm>
            <a:off x="491679" y="206084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74" name="Text Placeholder 2">
            <a:extLst>
              <a:ext uri="{FF2B5EF4-FFF2-40B4-BE49-F238E27FC236}">
                <a16:creationId xmlns:a16="http://schemas.microsoft.com/office/drawing/2014/main" id="{6F05CF26-233D-4CAE-BD6D-F78C153C126C}"/>
              </a:ext>
            </a:extLst>
          </p:cNvPr>
          <p:cNvSpPr>
            <a:spLocks noGrp="1"/>
          </p:cNvSpPr>
          <p:nvPr>
            <p:ph type="body" sz="quarter" idx="93" hasCustomPrompt="1"/>
          </p:nvPr>
        </p:nvSpPr>
        <p:spPr>
          <a:xfrm>
            <a:off x="491678"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75" name="Text Placeholder 29">
            <a:extLst>
              <a:ext uri="{FF2B5EF4-FFF2-40B4-BE49-F238E27FC236}">
                <a16:creationId xmlns:a16="http://schemas.microsoft.com/office/drawing/2014/main" id="{CEE7E798-0215-4A67-9618-28944F9BAF18}"/>
              </a:ext>
            </a:extLst>
          </p:cNvPr>
          <p:cNvSpPr>
            <a:spLocks noGrp="1"/>
          </p:cNvSpPr>
          <p:nvPr>
            <p:ph type="body" sz="quarter" idx="94" hasCustomPrompt="1"/>
          </p:nvPr>
        </p:nvSpPr>
        <p:spPr>
          <a:xfrm>
            <a:off x="491678"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76" name="Text Placeholder 29">
            <a:extLst>
              <a:ext uri="{FF2B5EF4-FFF2-40B4-BE49-F238E27FC236}">
                <a16:creationId xmlns:a16="http://schemas.microsoft.com/office/drawing/2014/main" id="{B110457B-A4B9-4322-B16D-9A1040FA87D6}"/>
              </a:ext>
            </a:extLst>
          </p:cNvPr>
          <p:cNvSpPr>
            <a:spLocks noGrp="1"/>
          </p:cNvSpPr>
          <p:nvPr>
            <p:ph type="body" sz="quarter" idx="96" hasCustomPrompt="1"/>
          </p:nvPr>
        </p:nvSpPr>
        <p:spPr>
          <a:xfrm>
            <a:off x="491678"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77" name="Text Placeholder 29">
            <a:extLst>
              <a:ext uri="{FF2B5EF4-FFF2-40B4-BE49-F238E27FC236}">
                <a16:creationId xmlns:a16="http://schemas.microsoft.com/office/drawing/2014/main" id="{5A1AE3F5-2068-4322-89D8-FF04E2CFDA95}"/>
              </a:ext>
            </a:extLst>
          </p:cNvPr>
          <p:cNvSpPr>
            <a:spLocks noGrp="1"/>
          </p:cNvSpPr>
          <p:nvPr>
            <p:ph type="body" sz="quarter" idx="97" hasCustomPrompt="1"/>
          </p:nvPr>
        </p:nvSpPr>
        <p:spPr>
          <a:xfrm>
            <a:off x="491678"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78" name="Picture Placeholder 11">
            <a:extLst>
              <a:ext uri="{FF2B5EF4-FFF2-40B4-BE49-F238E27FC236}">
                <a16:creationId xmlns:a16="http://schemas.microsoft.com/office/drawing/2014/main" id="{BFF321F6-AD8D-4B7E-A585-E516B11C99FA}"/>
              </a:ext>
            </a:extLst>
          </p:cNvPr>
          <p:cNvSpPr>
            <a:spLocks noGrp="1" noChangeAspect="1"/>
          </p:cNvSpPr>
          <p:nvPr>
            <p:ph type="pic" sz="quarter" idx="98" hasCustomPrompt="1"/>
          </p:nvPr>
        </p:nvSpPr>
        <p:spPr>
          <a:xfrm>
            <a:off x="5907529" y="206084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79" name="Text Placeholder 2">
            <a:extLst>
              <a:ext uri="{FF2B5EF4-FFF2-40B4-BE49-F238E27FC236}">
                <a16:creationId xmlns:a16="http://schemas.microsoft.com/office/drawing/2014/main" id="{91BDC7A3-EBBB-43FA-BCBB-381C6E0C4740}"/>
              </a:ext>
            </a:extLst>
          </p:cNvPr>
          <p:cNvSpPr>
            <a:spLocks noGrp="1"/>
          </p:cNvSpPr>
          <p:nvPr>
            <p:ph type="body" sz="quarter" idx="99" hasCustomPrompt="1"/>
          </p:nvPr>
        </p:nvSpPr>
        <p:spPr>
          <a:xfrm>
            <a:off x="5907529"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80" name="Text Placeholder 29">
            <a:extLst>
              <a:ext uri="{FF2B5EF4-FFF2-40B4-BE49-F238E27FC236}">
                <a16:creationId xmlns:a16="http://schemas.microsoft.com/office/drawing/2014/main" id="{FE4D41FD-BDCA-4B3B-BCD2-1B8E764D9E88}"/>
              </a:ext>
            </a:extLst>
          </p:cNvPr>
          <p:cNvSpPr>
            <a:spLocks noGrp="1"/>
          </p:cNvSpPr>
          <p:nvPr>
            <p:ph type="body" sz="quarter" idx="100" hasCustomPrompt="1"/>
          </p:nvPr>
        </p:nvSpPr>
        <p:spPr>
          <a:xfrm>
            <a:off x="5907529"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81" name="Text Placeholder 29">
            <a:extLst>
              <a:ext uri="{FF2B5EF4-FFF2-40B4-BE49-F238E27FC236}">
                <a16:creationId xmlns:a16="http://schemas.microsoft.com/office/drawing/2014/main" id="{A48AFDE8-DF5F-4FB8-87B7-77333918C0C1}"/>
              </a:ext>
            </a:extLst>
          </p:cNvPr>
          <p:cNvSpPr>
            <a:spLocks noGrp="1"/>
          </p:cNvSpPr>
          <p:nvPr>
            <p:ph type="body" sz="quarter" idx="101" hasCustomPrompt="1"/>
          </p:nvPr>
        </p:nvSpPr>
        <p:spPr>
          <a:xfrm>
            <a:off x="5907529"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82" name="Text Placeholder 29">
            <a:extLst>
              <a:ext uri="{FF2B5EF4-FFF2-40B4-BE49-F238E27FC236}">
                <a16:creationId xmlns:a16="http://schemas.microsoft.com/office/drawing/2014/main" id="{67CD1E86-96CF-4C56-87E5-AAFB979B1C67}"/>
              </a:ext>
            </a:extLst>
          </p:cNvPr>
          <p:cNvSpPr>
            <a:spLocks noGrp="1"/>
          </p:cNvSpPr>
          <p:nvPr>
            <p:ph type="body" sz="quarter" idx="102" hasCustomPrompt="1"/>
          </p:nvPr>
        </p:nvSpPr>
        <p:spPr>
          <a:xfrm>
            <a:off x="5907529"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83" name="Picture Placeholder 11">
            <a:extLst>
              <a:ext uri="{FF2B5EF4-FFF2-40B4-BE49-F238E27FC236}">
                <a16:creationId xmlns:a16="http://schemas.microsoft.com/office/drawing/2014/main" id="{8A275AED-220F-4403-83BF-A78C18EE03FB}"/>
              </a:ext>
            </a:extLst>
          </p:cNvPr>
          <p:cNvSpPr>
            <a:spLocks noGrp="1" noChangeAspect="1"/>
          </p:cNvSpPr>
          <p:nvPr>
            <p:ph type="pic" sz="quarter" idx="103" hasCustomPrompt="1"/>
          </p:nvPr>
        </p:nvSpPr>
        <p:spPr>
          <a:xfrm>
            <a:off x="3199604" y="206084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84" name="Text Placeholder 2">
            <a:extLst>
              <a:ext uri="{FF2B5EF4-FFF2-40B4-BE49-F238E27FC236}">
                <a16:creationId xmlns:a16="http://schemas.microsoft.com/office/drawing/2014/main" id="{859D5755-3D17-4274-82AB-805C8AF433A4}"/>
              </a:ext>
            </a:extLst>
          </p:cNvPr>
          <p:cNvSpPr>
            <a:spLocks noGrp="1"/>
          </p:cNvSpPr>
          <p:nvPr>
            <p:ph type="body" sz="quarter" idx="104" hasCustomPrompt="1"/>
          </p:nvPr>
        </p:nvSpPr>
        <p:spPr>
          <a:xfrm>
            <a:off x="3199603"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85" name="Text Placeholder 29">
            <a:extLst>
              <a:ext uri="{FF2B5EF4-FFF2-40B4-BE49-F238E27FC236}">
                <a16:creationId xmlns:a16="http://schemas.microsoft.com/office/drawing/2014/main" id="{8834E522-0BD3-4D55-8360-66E4D1697DBB}"/>
              </a:ext>
            </a:extLst>
          </p:cNvPr>
          <p:cNvSpPr>
            <a:spLocks noGrp="1"/>
          </p:cNvSpPr>
          <p:nvPr>
            <p:ph type="body" sz="quarter" idx="105" hasCustomPrompt="1"/>
          </p:nvPr>
        </p:nvSpPr>
        <p:spPr>
          <a:xfrm>
            <a:off x="3199603"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86" name="Text Placeholder 29">
            <a:extLst>
              <a:ext uri="{FF2B5EF4-FFF2-40B4-BE49-F238E27FC236}">
                <a16:creationId xmlns:a16="http://schemas.microsoft.com/office/drawing/2014/main" id="{4520C4B5-870E-4D40-9CB4-2D280829983C}"/>
              </a:ext>
            </a:extLst>
          </p:cNvPr>
          <p:cNvSpPr>
            <a:spLocks noGrp="1"/>
          </p:cNvSpPr>
          <p:nvPr>
            <p:ph type="body" sz="quarter" idx="106" hasCustomPrompt="1"/>
          </p:nvPr>
        </p:nvSpPr>
        <p:spPr>
          <a:xfrm>
            <a:off x="3199603"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87" name="Text Placeholder 29">
            <a:extLst>
              <a:ext uri="{FF2B5EF4-FFF2-40B4-BE49-F238E27FC236}">
                <a16:creationId xmlns:a16="http://schemas.microsoft.com/office/drawing/2014/main" id="{42D46DA3-345C-40A9-ACE8-3D4ABB3ABD2D}"/>
              </a:ext>
            </a:extLst>
          </p:cNvPr>
          <p:cNvSpPr>
            <a:spLocks noGrp="1"/>
          </p:cNvSpPr>
          <p:nvPr>
            <p:ph type="body" sz="quarter" idx="107" hasCustomPrompt="1"/>
          </p:nvPr>
        </p:nvSpPr>
        <p:spPr>
          <a:xfrm>
            <a:off x="3199603"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Tree>
    <p:extLst>
      <p:ext uri="{BB962C8B-B14F-4D97-AF65-F5344CB8AC3E}">
        <p14:creationId xmlns:p14="http://schemas.microsoft.com/office/powerpoint/2010/main" val="233665657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cover solid with image border">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CBBFBA1-BDF5-46AA-BFB3-AF12451B936D}"/>
              </a:ext>
            </a:extLst>
          </p:cNvPr>
          <p:cNvSpPr/>
          <p:nvPr userDrawn="1"/>
        </p:nvSpPr>
        <p:spPr>
          <a:xfrm>
            <a:off x="969230" y="1090931"/>
            <a:ext cx="8174770" cy="57670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67" dirty="0"/>
          </a:p>
        </p:txBody>
      </p:sp>
      <p:sp>
        <p:nvSpPr>
          <p:cNvPr id="11" name="Picture Placeholder 9">
            <a:extLst>
              <a:ext uri="{FF2B5EF4-FFF2-40B4-BE49-F238E27FC236}">
                <a16:creationId xmlns:a16="http://schemas.microsoft.com/office/drawing/2014/main" id="{35412272-50C4-49C4-AEDF-EAF345096331}"/>
              </a:ext>
            </a:extLst>
          </p:cNvPr>
          <p:cNvSpPr>
            <a:spLocks noGrp="1"/>
          </p:cNvSpPr>
          <p:nvPr>
            <p:ph type="pic" sz="quarter" idx="15" hasCustomPrompt="1"/>
          </p:nvPr>
        </p:nvSpPr>
        <p:spPr>
          <a:xfrm>
            <a:off x="1425601" y="5950344"/>
            <a:ext cx="1703518" cy="538996"/>
          </a:xfrm>
          <a:prstGeom prst="rect">
            <a:avLst/>
          </a:prstGeom>
        </p:spPr>
        <p:txBody>
          <a:bodyPr numCol="1"/>
          <a:lstStyle>
            <a:lvl1pPr marL="0" indent="0" algn="l">
              <a:buNone/>
              <a:defRPr sz="1026">
                <a:solidFill>
                  <a:schemeClr val="bg1"/>
                </a:solidFill>
                <a:latin typeface="+mn-lt"/>
              </a:defRPr>
            </a:lvl1pPr>
          </a:lstStyle>
          <a:p>
            <a:r>
              <a:rPr lang="en-GB" dirty="0"/>
              <a:t>Product / service stamp</a:t>
            </a:r>
          </a:p>
        </p:txBody>
      </p:sp>
      <p:sp>
        <p:nvSpPr>
          <p:cNvPr id="14" name="Text Placeholder 3">
            <a:extLst>
              <a:ext uri="{FF2B5EF4-FFF2-40B4-BE49-F238E27FC236}">
                <a16:creationId xmlns:a16="http://schemas.microsoft.com/office/drawing/2014/main" id="{1056382F-EE92-429D-A228-9C67ECC4E819}"/>
              </a:ext>
            </a:extLst>
          </p:cNvPr>
          <p:cNvSpPr>
            <a:spLocks noGrp="1"/>
          </p:cNvSpPr>
          <p:nvPr>
            <p:ph type="body" sz="quarter" idx="12" hasCustomPrompt="1"/>
          </p:nvPr>
        </p:nvSpPr>
        <p:spPr>
          <a:xfrm>
            <a:off x="1425602" y="3867756"/>
            <a:ext cx="5276990" cy="1088135"/>
          </a:xfrm>
          <a:prstGeom prst="rect">
            <a:avLst/>
          </a:prstGeom>
        </p:spPr>
        <p:txBody>
          <a:bodyPr lIns="0" tIns="0" rIns="0" bIns="0" numCol="1" anchor="t"/>
          <a:lstStyle>
            <a:lvl1pPr marL="0" indent="0">
              <a:lnSpc>
                <a:spcPct val="100000"/>
              </a:lnSpc>
              <a:spcBef>
                <a:spcPts val="0"/>
              </a:spcBef>
              <a:buNone/>
              <a:defRPr sz="3079">
                <a:solidFill>
                  <a:schemeClr val="bg1"/>
                </a:solidFill>
                <a:latin typeface="+mn-lt"/>
              </a:defRPr>
            </a:lvl1pPr>
          </a:lstStyle>
          <a:p>
            <a:pPr lvl="0"/>
            <a:r>
              <a:rPr lang="en-US" dirty="0"/>
              <a:t>Title goes here</a:t>
            </a:r>
          </a:p>
          <a:p>
            <a:pPr lvl="0"/>
            <a:r>
              <a:rPr lang="en-US" dirty="0"/>
              <a:t>Second line here</a:t>
            </a:r>
            <a:endParaRPr lang="en-GB" dirty="0"/>
          </a:p>
        </p:txBody>
      </p:sp>
      <p:sp>
        <p:nvSpPr>
          <p:cNvPr id="16" name="Text Placeholder 3">
            <a:extLst>
              <a:ext uri="{FF2B5EF4-FFF2-40B4-BE49-F238E27FC236}">
                <a16:creationId xmlns:a16="http://schemas.microsoft.com/office/drawing/2014/main" id="{798C114A-C63F-49C8-A8B4-04E8704B1D36}"/>
              </a:ext>
            </a:extLst>
          </p:cNvPr>
          <p:cNvSpPr>
            <a:spLocks noGrp="1"/>
          </p:cNvSpPr>
          <p:nvPr>
            <p:ph type="body" sz="quarter" idx="13" hasCustomPrompt="1"/>
          </p:nvPr>
        </p:nvSpPr>
        <p:spPr>
          <a:xfrm>
            <a:off x="1425601" y="5083596"/>
            <a:ext cx="5275636" cy="144000"/>
          </a:xfrm>
          <a:prstGeom prst="rect">
            <a:avLst/>
          </a:prstGeom>
        </p:spPr>
        <p:txBody>
          <a:bodyPr lIns="0" tIns="0" rIns="0" bIns="0" numCol="1" anchor="ctr"/>
          <a:lstStyle>
            <a:lvl1pPr marL="0" indent="0">
              <a:lnSpc>
                <a:spcPct val="100000"/>
              </a:lnSpc>
              <a:spcBef>
                <a:spcPts val="0"/>
              </a:spcBef>
              <a:buNone/>
              <a:defRPr sz="1368">
                <a:solidFill>
                  <a:schemeClr val="bg1"/>
                </a:solidFill>
                <a:latin typeface="+mn-lt"/>
              </a:defRPr>
            </a:lvl1pPr>
          </a:lstStyle>
          <a:p>
            <a:pPr lvl="0"/>
            <a:r>
              <a:rPr lang="en-US" dirty="0"/>
              <a:t>Date / Subtitle</a:t>
            </a:r>
            <a:endParaRPr lang="en-GB" dirty="0"/>
          </a:p>
        </p:txBody>
      </p:sp>
      <p:sp>
        <p:nvSpPr>
          <p:cNvPr id="18" name="Text Placeholder 3">
            <a:extLst>
              <a:ext uri="{FF2B5EF4-FFF2-40B4-BE49-F238E27FC236}">
                <a16:creationId xmlns:a16="http://schemas.microsoft.com/office/drawing/2014/main" id="{CF4A03C9-AE1A-42D8-8F9E-0ED692285377}"/>
              </a:ext>
            </a:extLst>
          </p:cNvPr>
          <p:cNvSpPr>
            <a:spLocks noGrp="1"/>
          </p:cNvSpPr>
          <p:nvPr>
            <p:ph type="body" sz="quarter" idx="16" hasCustomPrompt="1"/>
          </p:nvPr>
        </p:nvSpPr>
        <p:spPr>
          <a:xfrm>
            <a:off x="1425601" y="3602801"/>
            <a:ext cx="5275636" cy="144000"/>
          </a:xfrm>
          <a:prstGeom prst="rect">
            <a:avLst/>
          </a:prstGeom>
        </p:spPr>
        <p:txBody>
          <a:bodyPr lIns="0" tIns="0" rIns="0" bIns="0" numCol="1" anchor="ctr"/>
          <a:lstStyle>
            <a:lvl1pPr marL="0" indent="0">
              <a:lnSpc>
                <a:spcPct val="100000"/>
              </a:lnSpc>
              <a:spcBef>
                <a:spcPts val="0"/>
              </a:spcBef>
              <a:buNone/>
              <a:defRPr sz="1368" b="1">
                <a:solidFill>
                  <a:schemeClr val="bg1"/>
                </a:solidFill>
                <a:latin typeface="+mn-lt"/>
              </a:defRPr>
            </a:lvl1pPr>
          </a:lstStyle>
          <a:p>
            <a:pPr lvl="0"/>
            <a:r>
              <a:rPr lang="en-US" dirty="0"/>
              <a:t>Optional sector</a:t>
            </a:r>
            <a:endParaRPr lang="en-GB" dirty="0"/>
          </a:p>
        </p:txBody>
      </p:sp>
      <p:pic>
        <p:nvPicPr>
          <p:cNvPr id="19" name="Picture 18">
            <a:extLst>
              <a:ext uri="{FF2B5EF4-FFF2-40B4-BE49-F238E27FC236}">
                <a16:creationId xmlns:a16="http://schemas.microsoft.com/office/drawing/2014/main" id="{8C73939C-22F6-47BA-BB41-9C33941F051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25601" y="1541363"/>
            <a:ext cx="1711591" cy="342000"/>
          </a:xfrm>
          <a:prstGeom prst="rect">
            <a:avLst/>
          </a:prstGeom>
        </p:spPr>
      </p:pic>
    </p:spTree>
    <p:extLst>
      <p:ext uri="{BB962C8B-B14F-4D97-AF65-F5344CB8AC3E}">
        <p14:creationId xmlns:p14="http://schemas.microsoft.com/office/powerpoint/2010/main" val="4063681694"/>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Headline with 9 photo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3" name="Picture Placeholder 11">
            <a:extLst>
              <a:ext uri="{FF2B5EF4-FFF2-40B4-BE49-F238E27FC236}">
                <a16:creationId xmlns:a16="http://schemas.microsoft.com/office/drawing/2014/main" id="{8C8132A0-9E7C-4A50-8E96-F3FD673CA011}"/>
              </a:ext>
            </a:extLst>
          </p:cNvPr>
          <p:cNvSpPr>
            <a:spLocks noGrp="1" noChangeAspect="1"/>
          </p:cNvSpPr>
          <p:nvPr>
            <p:ph type="pic" sz="quarter" idx="92" hasCustomPrompt="1"/>
          </p:nvPr>
        </p:nvSpPr>
        <p:spPr>
          <a:xfrm>
            <a:off x="491679" y="205899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98" name="Picture Placeholder 11">
            <a:extLst>
              <a:ext uri="{FF2B5EF4-FFF2-40B4-BE49-F238E27FC236}">
                <a16:creationId xmlns:a16="http://schemas.microsoft.com/office/drawing/2014/main" id="{53802C69-F416-4EDB-82CB-0E12A1111F3B}"/>
              </a:ext>
            </a:extLst>
          </p:cNvPr>
          <p:cNvSpPr>
            <a:spLocks noGrp="1" noChangeAspect="1"/>
          </p:cNvSpPr>
          <p:nvPr>
            <p:ph type="pic" sz="quarter" idx="98" hasCustomPrompt="1"/>
          </p:nvPr>
        </p:nvSpPr>
        <p:spPr>
          <a:xfrm>
            <a:off x="5907531" y="205899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33" name="Picture Placeholder 11">
            <a:extLst>
              <a:ext uri="{FF2B5EF4-FFF2-40B4-BE49-F238E27FC236}">
                <a16:creationId xmlns:a16="http://schemas.microsoft.com/office/drawing/2014/main" id="{451D374D-8DD7-4AA0-BD3E-76454CAE0A72}"/>
              </a:ext>
            </a:extLst>
          </p:cNvPr>
          <p:cNvSpPr>
            <a:spLocks noGrp="1" noChangeAspect="1"/>
          </p:cNvSpPr>
          <p:nvPr>
            <p:ph type="pic" sz="quarter" idx="103" hasCustomPrompt="1"/>
          </p:nvPr>
        </p:nvSpPr>
        <p:spPr>
          <a:xfrm>
            <a:off x="3199605" y="2058998"/>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38" name="Picture Placeholder 11">
            <a:extLst>
              <a:ext uri="{FF2B5EF4-FFF2-40B4-BE49-F238E27FC236}">
                <a16:creationId xmlns:a16="http://schemas.microsoft.com/office/drawing/2014/main" id="{9837B9BA-1CC3-403C-B734-FEDC4EE7CBE5}"/>
              </a:ext>
            </a:extLst>
          </p:cNvPr>
          <p:cNvSpPr>
            <a:spLocks noGrp="1" noChangeAspect="1"/>
          </p:cNvSpPr>
          <p:nvPr>
            <p:ph type="pic" sz="quarter" idx="108" hasCustomPrompt="1"/>
          </p:nvPr>
        </p:nvSpPr>
        <p:spPr>
          <a:xfrm>
            <a:off x="491679" y="3618917"/>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39" name="Text Placeholder 2">
            <a:extLst>
              <a:ext uri="{FF2B5EF4-FFF2-40B4-BE49-F238E27FC236}">
                <a16:creationId xmlns:a16="http://schemas.microsoft.com/office/drawing/2014/main" id="{F295C39D-5048-4F2D-BC7D-78633219ECD9}"/>
              </a:ext>
            </a:extLst>
          </p:cNvPr>
          <p:cNvSpPr>
            <a:spLocks noGrp="1"/>
          </p:cNvSpPr>
          <p:nvPr>
            <p:ph type="body" sz="quarter" idx="109" hasCustomPrompt="1"/>
          </p:nvPr>
        </p:nvSpPr>
        <p:spPr>
          <a:xfrm>
            <a:off x="491679" y="4782410"/>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140" name="Text Placeholder 29">
            <a:extLst>
              <a:ext uri="{FF2B5EF4-FFF2-40B4-BE49-F238E27FC236}">
                <a16:creationId xmlns:a16="http://schemas.microsoft.com/office/drawing/2014/main" id="{1E3EA176-B53A-4450-966C-1A1E8D2A850D}"/>
              </a:ext>
            </a:extLst>
          </p:cNvPr>
          <p:cNvSpPr>
            <a:spLocks noGrp="1"/>
          </p:cNvSpPr>
          <p:nvPr>
            <p:ph type="body" sz="quarter" idx="110" hasCustomPrompt="1"/>
          </p:nvPr>
        </p:nvSpPr>
        <p:spPr>
          <a:xfrm>
            <a:off x="491679" y="4311594"/>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141" name="Text Placeholder 29">
            <a:extLst>
              <a:ext uri="{FF2B5EF4-FFF2-40B4-BE49-F238E27FC236}">
                <a16:creationId xmlns:a16="http://schemas.microsoft.com/office/drawing/2014/main" id="{B6AA901D-999B-4864-A933-5C87192BDD20}"/>
              </a:ext>
            </a:extLst>
          </p:cNvPr>
          <p:cNvSpPr>
            <a:spLocks noGrp="1"/>
          </p:cNvSpPr>
          <p:nvPr>
            <p:ph type="body" sz="quarter" idx="111" hasCustomPrompt="1"/>
          </p:nvPr>
        </p:nvSpPr>
        <p:spPr>
          <a:xfrm>
            <a:off x="491679" y="4502204"/>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142" name="Text Placeholder 29">
            <a:extLst>
              <a:ext uri="{FF2B5EF4-FFF2-40B4-BE49-F238E27FC236}">
                <a16:creationId xmlns:a16="http://schemas.microsoft.com/office/drawing/2014/main" id="{324527B6-369C-4EE6-8D8D-A797F56A97DB}"/>
              </a:ext>
            </a:extLst>
          </p:cNvPr>
          <p:cNvSpPr>
            <a:spLocks noGrp="1"/>
          </p:cNvSpPr>
          <p:nvPr>
            <p:ph type="body" sz="quarter" idx="112" hasCustomPrompt="1"/>
          </p:nvPr>
        </p:nvSpPr>
        <p:spPr>
          <a:xfrm>
            <a:off x="491679" y="4646948"/>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143" name="Picture Placeholder 11">
            <a:extLst>
              <a:ext uri="{FF2B5EF4-FFF2-40B4-BE49-F238E27FC236}">
                <a16:creationId xmlns:a16="http://schemas.microsoft.com/office/drawing/2014/main" id="{EADAAED6-0A13-48C7-A76B-A3C106B37238}"/>
              </a:ext>
            </a:extLst>
          </p:cNvPr>
          <p:cNvSpPr>
            <a:spLocks noGrp="1" noChangeAspect="1"/>
          </p:cNvSpPr>
          <p:nvPr>
            <p:ph type="pic" sz="quarter" idx="113" hasCustomPrompt="1"/>
          </p:nvPr>
        </p:nvSpPr>
        <p:spPr>
          <a:xfrm>
            <a:off x="5907531" y="3618917"/>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44" name="Text Placeholder 2">
            <a:extLst>
              <a:ext uri="{FF2B5EF4-FFF2-40B4-BE49-F238E27FC236}">
                <a16:creationId xmlns:a16="http://schemas.microsoft.com/office/drawing/2014/main" id="{FF4D0FCB-8160-413B-8832-962F4FB0172E}"/>
              </a:ext>
            </a:extLst>
          </p:cNvPr>
          <p:cNvSpPr>
            <a:spLocks noGrp="1"/>
          </p:cNvSpPr>
          <p:nvPr>
            <p:ph type="body" sz="quarter" idx="114" hasCustomPrompt="1"/>
          </p:nvPr>
        </p:nvSpPr>
        <p:spPr>
          <a:xfrm>
            <a:off x="5907531" y="4782410"/>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145" name="Text Placeholder 29">
            <a:extLst>
              <a:ext uri="{FF2B5EF4-FFF2-40B4-BE49-F238E27FC236}">
                <a16:creationId xmlns:a16="http://schemas.microsoft.com/office/drawing/2014/main" id="{31D9949A-9263-4312-B339-AC60835A41DA}"/>
              </a:ext>
            </a:extLst>
          </p:cNvPr>
          <p:cNvSpPr>
            <a:spLocks noGrp="1"/>
          </p:cNvSpPr>
          <p:nvPr>
            <p:ph type="body" sz="quarter" idx="115" hasCustomPrompt="1"/>
          </p:nvPr>
        </p:nvSpPr>
        <p:spPr>
          <a:xfrm>
            <a:off x="5907531" y="4311594"/>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146" name="Text Placeholder 29">
            <a:extLst>
              <a:ext uri="{FF2B5EF4-FFF2-40B4-BE49-F238E27FC236}">
                <a16:creationId xmlns:a16="http://schemas.microsoft.com/office/drawing/2014/main" id="{AA17F53A-5A54-4049-91DC-46660881B0AF}"/>
              </a:ext>
            </a:extLst>
          </p:cNvPr>
          <p:cNvSpPr>
            <a:spLocks noGrp="1"/>
          </p:cNvSpPr>
          <p:nvPr>
            <p:ph type="body" sz="quarter" idx="116" hasCustomPrompt="1"/>
          </p:nvPr>
        </p:nvSpPr>
        <p:spPr>
          <a:xfrm>
            <a:off x="5907531" y="4502204"/>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147" name="Text Placeholder 29">
            <a:extLst>
              <a:ext uri="{FF2B5EF4-FFF2-40B4-BE49-F238E27FC236}">
                <a16:creationId xmlns:a16="http://schemas.microsoft.com/office/drawing/2014/main" id="{2AEFB478-A095-4933-BBEB-423C0BD32D59}"/>
              </a:ext>
            </a:extLst>
          </p:cNvPr>
          <p:cNvSpPr>
            <a:spLocks noGrp="1"/>
          </p:cNvSpPr>
          <p:nvPr>
            <p:ph type="body" sz="quarter" idx="117" hasCustomPrompt="1"/>
          </p:nvPr>
        </p:nvSpPr>
        <p:spPr>
          <a:xfrm>
            <a:off x="5907531" y="4646948"/>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148" name="Picture Placeholder 11">
            <a:extLst>
              <a:ext uri="{FF2B5EF4-FFF2-40B4-BE49-F238E27FC236}">
                <a16:creationId xmlns:a16="http://schemas.microsoft.com/office/drawing/2014/main" id="{20D8B039-8E72-499B-93D1-C65DACB5E07D}"/>
              </a:ext>
            </a:extLst>
          </p:cNvPr>
          <p:cNvSpPr>
            <a:spLocks noGrp="1" noChangeAspect="1"/>
          </p:cNvSpPr>
          <p:nvPr>
            <p:ph type="pic" sz="quarter" idx="118" hasCustomPrompt="1"/>
          </p:nvPr>
        </p:nvSpPr>
        <p:spPr>
          <a:xfrm>
            <a:off x="3199605" y="3618917"/>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49" name="Text Placeholder 2">
            <a:extLst>
              <a:ext uri="{FF2B5EF4-FFF2-40B4-BE49-F238E27FC236}">
                <a16:creationId xmlns:a16="http://schemas.microsoft.com/office/drawing/2014/main" id="{5AB20FD0-E55B-4F1E-A1A5-808FC765A6E1}"/>
              </a:ext>
            </a:extLst>
          </p:cNvPr>
          <p:cNvSpPr>
            <a:spLocks noGrp="1"/>
          </p:cNvSpPr>
          <p:nvPr>
            <p:ph type="body" sz="quarter" idx="119" hasCustomPrompt="1"/>
          </p:nvPr>
        </p:nvSpPr>
        <p:spPr>
          <a:xfrm>
            <a:off x="3199606" y="4782410"/>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150" name="Text Placeholder 29">
            <a:extLst>
              <a:ext uri="{FF2B5EF4-FFF2-40B4-BE49-F238E27FC236}">
                <a16:creationId xmlns:a16="http://schemas.microsoft.com/office/drawing/2014/main" id="{28C259F4-37C7-458A-92D2-5B8BAF78CDD5}"/>
              </a:ext>
            </a:extLst>
          </p:cNvPr>
          <p:cNvSpPr>
            <a:spLocks noGrp="1"/>
          </p:cNvSpPr>
          <p:nvPr>
            <p:ph type="body" sz="quarter" idx="120" hasCustomPrompt="1"/>
          </p:nvPr>
        </p:nvSpPr>
        <p:spPr>
          <a:xfrm>
            <a:off x="3199606" y="4311594"/>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151" name="Text Placeholder 29">
            <a:extLst>
              <a:ext uri="{FF2B5EF4-FFF2-40B4-BE49-F238E27FC236}">
                <a16:creationId xmlns:a16="http://schemas.microsoft.com/office/drawing/2014/main" id="{AC1EFCE4-3EBA-4A04-A680-581D3E6A5791}"/>
              </a:ext>
            </a:extLst>
          </p:cNvPr>
          <p:cNvSpPr>
            <a:spLocks noGrp="1"/>
          </p:cNvSpPr>
          <p:nvPr>
            <p:ph type="body" sz="quarter" idx="121" hasCustomPrompt="1"/>
          </p:nvPr>
        </p:nvSpPr>
        <p:spPr>
          <a:xfrm>
            <a:off x="3199606" y="4502204"/>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152" name="Text Placeholder 29">
            <a:extLst>
              <a:ext uri="{FF2B5EF4-FFF2-40B4-BE49-F238E27FC236}">
                <a16:creationId xmlns:a16="http://schemas.microsoft.com/office/drawing/2014/main" id="{BC1498C1-41DA-46BD-AB9A-E5CC0CD845A3}"/>
              </a:ext>
            </a:extLst>
          </p:cNvPr>
          <p:cNvSpPr>
            <a:spLocks noGrp="1"/>
          </p:cNvSpPr>
          <p:nvPr>
            <p:ph type="body" sz="quarter" idx="122" hasCustomPrompt="1"/>
          </p:nvPr>
        </p:nvSpPr>
        <p:spPr>
          <a:xfrm>
            <a:off x="3199606" y="4646948"/>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158" name="Picture Placeholder 11">
            <a:extLst>
              <a:ext uri="{FF2B5EF4-FFF2-40B4-BE49-F238E27FC236}">
                <a16:creationId xmlns:a16="http://schemas.microsoft.com/office/drawing/2014/main" id="{1C60AA76-5815-4ED5-96F0-C5FF851D9B53}"/>
              </a:ext>
            </a:extLst>
          </p:cNvPr>
          <p:cNvSpPr>
            <a:spLocks noGrp="1" noChangeAspect="1"/>
          </p:cNvSpPr>
          <p:nvPr>
            <p:ph type="pic" sz="quarter" idx="128" hasCustomPrompt="1"/>
          </p:nvPr>
        </p:nvSpPr>
        <p:spPr>
          <a:xfrm>
            <a:off x="5907531" y="5178835"/>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59" name="Text Placeholder 2">
            <a:extLst>
              <a:ext uri="{FF2B5EF4-FFF2-40B4-BE49-F238E27FC236}">
                <a16:creationId xmlns:a16="http://schemas.microsoft.com/office/drawing/2014/main" id="{C86A48FE-850D-4763-BAEF-57919174DDA4}"/>
              </a:ext>
            </a:extLst>
          </p:cNvPr>
          <p:cNvSpPr>
            <a:spLocks noGrp="1"/>
          </p:cNvSpPr>
          <p:nvPr>
            <p:ph type="body" sz="quarter" idx="129" hasCustomPrompt="1"/>
          </p:nvPr>
        </p:nvSpPr>
        <p:spPr>
          <a:xfrm>
            <a:off x="5907531" y="6336181"/>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160" name="Text Placeholder 29">
            <a:extLst>
              <a:ext uri="{FF2B5EF4-FFF2-40B4-BE49-F238E27FC236}">
                <a16:creationId xmlns:a16="http://schemas.microsoft.com/office/drawing/2014/main" id="{4D1AAAB5-BFAC-43FB-A14D-DA22EEB95A83}"/>
              </a:ext>
            </a:extLst>
          </p:cNvPr>
          <p:cNvSpPr>
            <a:spLocks noGrp="1"/>
          </p:cNvSpPr>
          <p:nvPr>
            <p:ph type="body" sz="quarter" idx="130" hasCustomPrompt="1"/>
          </p:nvPr>
        </p:nvSpPr>
        <p:spPr>
          <a:xfrm>
            <a:off x="5907531" y="5865364"/>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161" name="Text Placeholder 29">
            <a:extLst>
              <a:ext uri="{FF2B5EF4-FFF2-40B4-BE49-F238E27FC236}">
                <a16:creationId xmlns:a16="http://schemas.microsoft.com/office/drawing/2014/main" id="{91795936-844D-48AA-8092-B76AA1DC1BE5}"/>
              </a:ext>
            </a:extLst>
          </p:cNvPr>
          <p:cNvSpPr>
            <a:spLocks noGrp="1"/>
          </p:cNvSpPr>
          <p:nvPr>
            <p:ph type="body" sz="quarter" idx="131" hasCustomPrompt="1"/>
          </p:nvPr>
        </p:nvSpPr>
        <p:spPr>
          <a:xfrm>
            <a:off x="5907531" y="6055975"/>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162" name="Text Placeholder 29">
            <a:extLst>
              <a:ext uri="{FF2B5EF4-FFF2-40B4-BE49-F238E27FC236}">
                <a16:creationId xmlns:a16="http://schemas.microsoft.com/office/drawing/2014/main" id="{F86606A1-83D8-43BC-A373-8EB6E000ED00}"/>
              </a:ext>
            </a:extLst>
          </p:cNvPr>
          <p:cNvSpPr>
            <a:spLocks noGrp="1"/>
          </p:cNvSpPr>
          <p:nvPr>
            <p:ph type="body" sz="quarter" idx="132" hasCustomPrompt="1"/>
          </p:nvPr>
        </p:nvSpPr>
        <p:spPr>
          <a:xfrm>
            <a:off x="5907531" y="6200719"/>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163" name="Picture Placeholder 11">
            <a:extLst>
              <a:ext uri="{FF2B5EF4-FFF2-40B4-BE49-F238E27FC236}">
                <a16:creationId xmlns:a16="http://schemas.microsoft.com/office/drawing/2014/main" id="{4F2DD72D-1AB9-48ED-B27D-EF0E0FD69121}"/>
              </a:ext>
            </a:extLst>
          </p:cNvPr>
          <p:cNvSpPr>
            <a:spLocks noGrp="1" noChangeAspect="1"/>
          </p:cNvSpPr>
          <p:nvPr>
            <p:ph type="pic" sz="quarter" idx="133" hasCustomPrompt="1"/>
          </p:nvPr>
        </p:nvSpPr>
        <p:spPr>
          <a:xfrm>
            <a:off x="3199605" y="5178835"/>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64" name="Text Placeholder 2">
            <a:extLst>
              <a:ext uri="{FF2B5EF4-FFF2-40B4-BE49-F238E27FC236}">
                <a16:creationId xmlns:a16="http://schemas.microsoft.com/office/drawing/2014/main" id="{44FD1831-5D91-4C7E-9450-98267CAFB502}"/>
              </a:ext>
            </a:extLst>
          </p:cNvPr>
          <p:cNvSpPr>
            <a:spLocks noGrp="1"/>
          </p:cNvSpPr>
          <p:nvPr>
            <p:ph type="body" sz="quarter" idx="134" hasCustomPrompt="1"/>
          </p:nvPr>
        </p:nvSpPr>
        <p:spPr>
          <a:xfrm>
            <a:off x="3199606" y="6336181"/>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165" name="Text Placeholder 29">
            <a:extLst>
              <a:ext uri="{FF2B5EF4-FFF2-40B4-BE49-F238E27FC236}">
                <a16:creationId xmlns:a16="http://schemas.microsoft.com/office/drawing/2014/main" id="{49EBE863-A909-4B0C-9390-36239B73D0F0}"/>
              </a:ext>
            </a:extLst>
          </p:cNvPr>
          <p:cNvSpPr>
            <a:spLocks noGrp="1"/>
          </p:cNvSpPr>
          <p:nvPr>
            <p:ph type="body" sz="quarter" idx="135" hasCustomPrompt="1"/>
          </p:nvPr>
        </p:nvSpPr>
        <p:spPr>
          <a:xfrm>
            <a:off x="3199606" y="5865364"/>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166" name="Text Placeholder 29">
            <a:extLst>
              <a:ext uri="{FF2B5EF4-FFF2-40B4-BE49-F238E27FC236}">
                <a16:creationId xmlns:a16="http://schemas.microsoft.com/office/drawing/2014/main" id="{3A05CE22-C0BC-4E91-87E4-B4FE1AFF7F22}"/>
              </a:ext>
            </a:extLst>
          </p:cNvPr>
          <p:cNvSpPr>
            <a:spLocks noGrp="1"/>
          </p:cNvSpPr>
          <p:nvPr>
            <p:ph type="body" sz="quarter" idx="136" hasCustomPrompt="1"/>
          </p:nvPr>
        </p:nvSpPr>
        <p:spPr>
          <a:xfrm>
            <a:off x="3199606" y="6055975"/>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167" name="Text Placeholder 29">
            <a:extLst>
              <a:ext uri="{FF2B5EF4-FFF2-40B4-BE49-F238E27FC236}">
                <a16:creationId xmlns:a16="http://schemas.microsoft.com/office/drawing/2014/main" id="{93619169-33EF-45F3-9225-2166CF14C477}"/>
              </a:ext>
            </a:extLst>
          </p:cNvPr>
          <p:cNvSpPr>
            <a:spLocks noGrp="1"/>
          </p:cNvSpPr>
          <p:nvPr>
            <p:ph type="body" sz="quarter" idx="137" hasCustomPrompt="1"/>
          </p:nvPr>
        </p:nvSpPr>
        <p:spPr>
          <a:xfrm>
            <a:off x="3199606" y="6200719"/>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170" name="Title 1">
            <a:extLst>
              <a:ext uri="{FF2B5EF4-FFF2-40B4-BE49-F238E27FC236}">
                <a16:creationId xmlns:a16="http://schemas.microsoft.com/office/drawing/2014/main" id="{63AF343F-31E3-4004-8924-4CBC2815D190}"/>
              </a:ext>
            </a:extLst>
          </p:cNvPr>
          <p:cNvSpPr>
            <a:spLocks noGrp="1"/>
          </p:cNvSpPr>
          <p:nvPr>
            <p:ph type="title" hasCustomPrompt="1"/>
          </p:nvPr>
        </p:nvSpPr>
        <p:spPr>
          <a:xfrm>
            <a:off x="491679" y="341786"/>
            <a:ext cx="7972833" cy="1608941"/>
          </a:xfrm>
        </p:spPr>
        <p:txBody>
          <a:bodyPr/>
          <a:lstStyle>
            <a:lvl1pPr>
              <a:defRPr>
                <a:latin typeface="+mn-lt"/>
              </a:defRPr>
            </a:lvl1pPr>
          </a:lstStyle>
          <a:p>
            <a:r>
              <a:rPr lang="en-US" dirty="0"/>
              <a:t>Headline</a:t>
            </a:r>
            <a:endParaRPr lang="en-GB" dirty="0"/>
          </a:p>
        </p:txBody>
      </p:sp>
      <p:sp>
        <p:nvSpPr>
          <p:cNvPr id="50" name="Text Placeholder 2">
            <a:extLst>
              <a:ext uri="{FF2B5EF4-FFF2-40B4-BE49-F238E27FC236}">
                <a16:creationId xmlns:a16="http://schemas.microsoft.com/office/drawing/2014/main" id="{088C7BA3-03DD-40D3-A097-EFD5B35B9753}"/>
              </a:ext>
            </a:extLst>
          </p:cNvPr>
          <p:cNvSpPr>
            <a:spLocks noGrp="1"/>
          </p:cNvSpPr>
          <p:nvPr>
            <p:ph type="body" sz="quarter" idx="93" hasCustomPrompt="1"/>
          </p:nvPr>
        </p:nvSpPr>
        <p:spPr>
          <a:xfrm>
            <a:off x="491678"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51" name="Text Placeholder 29">
            <a:extLst>
              <a:ext uri="{FF2B5EF4-FFF2-40B4-BE49-F238E27FC236}">
                <a16:creationId xmlns:a16="http://schemas.microsoft.com/office/drawing/2014/main" id="{6586667B-C095-4927-9A42-33CEC0D06194}"/>
              </a:ext>
            </a:extLst>
          </p:cNvPr>
          <p:cNvSpPr>
            <a:spLocks noGrp="1"/>
          </p:cNvSpPr>
          <p:nvPr>
            <p:ph type="body" sz="quarter" idx="94" hasCustomPrompt="1"/>
          </p:nvPr>
        </p:nvSpPr>
        <p:spPr>
          <a:xfrm>
            <a:off x="491678"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52" name="Text Placeholder 29">
            <a:extLst>
              <a:ext uri="{FF2B5EF4-FFF2-40B4-BE49-F238E27FC236}">
                <a16:creationId xmlns:a16="http://schemas.microsoft.com/office/drawing/2014/main" id="{593AC57A-1218-491C-A7AD-FD46AE9BC5B2}"/>
              </a:ext>
            </a:extLst>
          </p:cNvPr>
          <p:cNvSpPr>
            <a:spLocks noGrp="1"/>
          </p:cNvSpPr>
          <p:nvPr>
            <p:ph type="body" sz="quarter" idx="96" hasCustomPrompt="1"/>
          </p:nvPr>
        </p:nvSpPr>
        <p:spPr>
          <a:xfrm>
            <a:off x="491678"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53" name="Text Placeholder 29">
            <a:extLst>
              <a:ext uri="{FF2B5EF4-FFF2-40B4-BE49-F238E27FC236}">
                <a16:creationId xmlns:a16="http://schemas.microsoft.com/office/drawing/2014/main" id="{6DC54A2A-27C6-4551-A7B8-F5E5B3A07F6C}"/>
              </a:ext>
            </a:extLst>
          </p:cNvPr>
          <p:cNvSpPr>
            <a:spLocks noGrp="1"/>
          </p:cNvSpPr>
          <p:nvPr>
            <p:ph type="body" sz="quarter" idx="97" hasCustomPrompt="1"/>
          </p:nvPr>
        </p:nvSpPr>
        <p:spPr>
          <a:xfrm>
            <a:off x="491678"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54" name="Text Placeholder 2">
            <a:extLst>
              <a:ext uri="{FF2B5EF4-FFF2-40B4-BE49-F238E27FC236}">
                <a16:creationId xmlns:a16="http://schemas.microsoft.com/office/drawing/2014/main" id="{95DA51A6-8B87-4676-97AF-EF20A01BBE15}"/>
              </a:ext>
            </a:extLst>
          </p:cNvPr>
          <p:cNvSpPr>
            <a:spLocks noGrp="1"/>
          </p:cNvSpPr>
          <p:nvPr>
            <p:ph type="body" sz="quarter" idx="99" hasCustomPrompt="1"/>
          </p:nvPr>
        </p:nvSpPr>
        <p:spPr>
          <a:xfrm>
            <a:off x="5907529"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55" name="Text Placeholder 29">
            <a:extLst>
              <a:ext uri="{FF2B5EF4-FFF2-40B4-BE49-F238E27FC236}">
                <a16:creationId xmlns:a16="http://schemas.microsoft.com/office/drawing/2014/main" id="{269A4EEF-8DA3-4CE8-8650-787ADE16B95B}"/>
              </a:ext>
            </a:extLst>
          </p:cNvPr>
          <p:cNvSpPr>
            <a:spLocks noGrp="1"/>
          </p:cNvSpPr>
          <p:nvPr>
            <p:ph type="body" sz="quarter" idx="100" hasCustomPrompt="1"/>
          </p:nvPr>
        </p:nvSpPr>
        <p:spPr>
          <a:xfrm>
            <a:off x="5907529"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56" name="Text Placeholder 29">
            <a:extLst>
              <a:ext uri="{FF2B5EF4-FFF2-40B4-BE49-F238E27FC236}">
                <a16:creationId xmlns:a16="http://schemas.microsoft.com/office/drawing/2014/main" id="{A2F1217A-6496-468C-A11D-10054B6B5E06}"/>
              </a:ext>
            </a:extLst>
          </p:cNvPr>
          <p:cNvSpPr>
            <a:spLocks noGrp="1"/>
          </p:cNvSpPr>
          <p:nvPr>
            <p:ph type="body" sz="quarter" idx="101" hasCustomPrompt="1"/>
          </p:nvPr>
        </p:nvSpPr>
        <p:spPr>
          <a:xfrm>
            <a:off x="5907529"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57" name="Text Placeholder 29">
            <a:extLst>
              <a:ext uri="{FF2B5EF4-FFF2-40B4-BE49-F238E27FC236}">
                <a16:creationId xmlns:a16="http://schemas.microsoft.com/office/drawing/2014/main" id="{C3E55889-456A-41E9-AA8A-B9820864CAFA}"/>
              </a:ext>
            </a:extLst>
          </p:cNvPr>
          <p:cNvSpPr>
            <a:spLocks noGrp="1"/>
          </p:cNvSpPr>
          <p:nvPr>
            <p:ph type="body" sz="quarter" idx="102" hasCustomPrompt="1"/>
          </p:nvPr>
        </p:nvSpPr>
        <p:spPr>
          <a:xfrm>
            <a:off x="5907529"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58" name="Text Placeholder 2">
            <a:extLst>
              <a:ext uri="{FF2B5EF4-FFF2-40B4-BE49-F238E27FC236}">
                <a16:creationId xmlns:a16="http://schemas.microsoft.com/office/drawing/2014/main" id="{E11922A6-4263-46BB-B43C-5BE8F7CBF510}"/>
              </a:ext>
            </a:extLst>
          </p:cNvPr>
          <p:cNvSpPr>
            <a:spLocks noGrp="1"/>
          </p:cNvSpPr>
          <p:nvPr>
            <p:ph type="body" sz="quarter" idx="104" hasCustomPrompt="1"/>
          </p:nvPr>
        </p:nvSpPr>
        <p:spPr>
          <a:xfrm>
            <a:off x="3199603" y="3222492"/>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59" name="Text Placeholder 29">
            <a:extLst>
              <a:ext uri="{FF2B5EF4-FFF2-40B4-BE49-F238E27FC236}">
                <a16:creationId xmlns:a16="http://schemas.microsoft.com/office/drawing/2014/main" id="{DC69B2E5-CEEB-45F4-9F40-0511445DA07C}"/>
              </a:ext>
            </a:extLst>
          </p:cNvPr>
          <p:cNvSpPr>
            <a:spLocks noGrp="1"/>
          </p:cNvSpPr>
          <p:nvPr>
            <p:ph type="body" sz="quarter" idx="105" hasCustomPrompt="1"/>
          </p:nvPr>
        </p:nvSpPr>
        <p:spPr>
          <a:xfrm>
            <a:off x="3199603" y="2751675"/>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60" name="Text Placeholder 29">
            <a:extLst>
              <a:ext uri="{FF2B5EF4-FFF2-40B4-BE49-F238E27FC236}">
                <a16:creationId xmlns:a16="http://schemas.microsoft.com/office/drawing/2014/main" id="{629C1DBA-3507-4775-A8D2-21D836EE677B}"/>
              </a:ext>
            </a:extLst>
          </p:cNvPr>
          <p:cNvSpPr>
            <a:spLocks noGrp="1"/>
          </p:cNvSpPr>
          <p:nvPr>
            <p:ph type="body" sz="quarter" idx="106" hasCustomPrompt="1"/>
          </p:nvPr>
        </p:nvSpPr>
        <p:spPr>
          <a:xfrm>
            <a:off x="3199603" y="2942285"/>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61" name="Text Placeholder 29">
            <a:extLst>
              <a:ext uri="{FF2B5EF4-FFF2-40B4-BE49-F238E27FC236}">
                <a16:creationId xmlns:a16="http://schemas.microsoft.com/office/drawing/2014/main" id="{A4FF5374-D4D4-4F75-9EFA-05A9EF72BF5F}"/>
              </a:ext>
            </a:extLst>
          </p:cNvPr>
          <p:cNvSpPr>
            <a:spLocks noGrp="1"/>
          </p:cNvSpPr>
          <p:nvPr>
            <p:ph type="body" sz="quarter" idx="107" hasCustomPrompt="1"/>
          </p:nvPr>
        </p:nvSpPr>
        <p:spPr>
          <a:xfrm>
            <a:off x="3199603" y="3087029"/>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67" name="Picture Placeholder 11">
            <a:extLst>
              <a:ext uri="{FF2B5EF4-FFF2-40B4-BE49-F238E27FC236}">
                <a16:creationId xmlns:a16="http://schemas.microsoft.com/office/drawing/2014/main" id="{8EEFF1A5-7715-45BC-A0E2-110C1323B2D2}"/>
              </a:ext>
            </a:extLst>
          </p:cNvPr>
          <p:cNvSpPr>
            <a:spLocks noGrp="1" noChangeAspect="1"/>
          </p:cNvSpPr>
          <p:nvPr>
            <p:ph type="pic" sz="quarter" idx="138" hasCustomPrompt="1"/>
          </p:nvPr>
        </p:nvSpPr>
        <p:spPr>
          <a:xfrm>
            <a:off x="489891" y="5178835"/>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68" name="Text Placeholder 2">
            <a:extLst>
              <a:ext uri="{FF2B5EF4-FFF2-40B4-BE49-F238E27FC236}">
                <a16:creationId xmlns:a16="http://schemas.microsoft.com/office/drawing/2014/main" id="{DB1EB36A-F634-45F4-92E9-28E67EFBF4C1}"/>
              </a:ext>
            </a:extLst>
          </p:cNvPr>
          <p:cNvSpPr>
            <a:spLocks noGrp="1"/>
          </p:cNvSpPr>
          <p:nvPr>
            <p:ph type="body" sz="quarter" idx="139" hasCustomPrompt="1"/>
          </p:nvPr>
        </p:nvSpPr>
        <p:spPr>
          <a:xfrm>
            <a:off x="489891" y="6342329"/>
            <a:ext cx="2558769"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69" name="Text Placeholder 29">
            <a:extLst>
              <a:ext uri="{FF2B5EF4-FFF2-40B4-BE49-F238E27FC236}">
                <a16:creationId xmlns:a16="http://schemas.microsoft.com/office/drawing/2014/main" id="{6C8D31C9-54C1-4EE3-8AF7-005C171EEDB6}"/>
              </a:ext>
            </a:extLst>
          </p:cNvPr>
          <p:cNvSpPr>
            <a:spLocks noGrp="1"/>
          </p:cNvSpPr>
          <p:nvPr>
            <p:ph type="body" sz="quarter" idx="140" hasCustomPrompt="1"/>
          </p:nvPr>
        </p:nvSpPr>
        <p:spPr>
          <a:xfrm>
            <a:off x="489891" y="5871513"/>
            <a:ext cx="2558769"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70" name="Text Placeholder 29">
            <a:extLst>
              <a:ext uri="{FF2B5EF4-FFF2-40B4-BE49-F238E27FC236}">
                <a16:creationId xmlns:a16="http://schemas.microsoft.com/office/drawing/2014/main" id="{981BB704-DCB5-48B1-9F7B-38E5F1F0A3D7}"/>
              </a:ext>
            </a:extLst>
          </p:cNvPr>
          <p:cNvSpPr>
            <a:spLocks noGrp="1"/>
          </p:cNvSpPr>
          <p:nvPr>
            <p:ph type="body" sz="quarter" idx="141" hasCustomPrompt="1"/>
          </p:nvPr>
        </p:nvSpPr>
        <p:spPr>
          <a:xfrm>
            <a:off x="489891" y="6062123"/>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71" name="Text Placeholder 29">
            <a:extLst>
              <a:ext uri="{FF2B5EF4-FFF2-40B4-BE49-F238E27FC236}">
                <a16:creationId xmlns:a16="http://schemas.microsoft.com/office/drawing/2014/main" id="{F8BB4855-2FA5-4782-80F0-A94AF8B96210}"/>
              </a:ext>
            </a:extLst>
          </p:cNvPr>
          <p:cNvSpPr>
            <a:spLocks noGrp="1"/>
          </p:cNvSpPr>
          <p:nvPr>
            <p:ph type="body" sz="quarter" idx="142" hasCustomPrompt="1"/>
          </p:nvPr>
        </p:nvSpPr>
        <p:spPr>
          <a:xfrm>
            <a:off x="489891" y="6206867"/>
            <a:ext cx="2558769"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Tree>
    <p:extLst>
      <p:ext uri="{BB962C8B-B14F-4D97-AF65-F5344CB8AC3E}">
        <p14:creationId xmlns:p14="http://schemas.microsoft.com/office/powerpoint/2010/main" val="1012627803"/>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line with intro, 6 section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30C4BB3-57CF-41E4-B4DE-920E8BA5B396}"/>
              </a:ext>
            </a:extLst>
          </p:cNvPr>
          <p:cNvCxnSpPr>
            <a:cxnSpLocks/>
          </p:cNvCxnSpPr>
          <p:nvPr userDrawn="1"/>
        </p:nvCxnSpPr>
        <p:spPr>
          <a:xfrm>
            <a:off x="491678"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6A7D14F-0ACE-4320-B344-02A6B6059009}"/>
              </a:ext>
            </a:extLst>
          </p:cNvPr>
          <p:cNvCxnSpPr>
            <a:cxnSpLocks/>
          </p:cNvCxnSpPr>
          <p:nvPr userDrawn="1"/>
        </p:nvCxnSpPr>
        <p:spPr>
          <a:xfrm>
            <a:off x="3199603"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C197EEE-443B-469A-821E-31EB4CAC1564}"/>
              </a:ext>
            </a:extLst>
          </p:cNvPr>
          <p:cNvCxnSpPr>
            <a:cxnSpLocks/>
          </p:cNvCxnSpPr>
          <p:nvPr userDrawn="1"/>
        </p:nvCxnSpPr>
        <p:spPr>
          <a:xfrm>
            <a:off x="5907529"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CB8125D-D8A3-4357-87D9-66B615D84994}"/>
              </a:ext>
            </a:extLst>
          </p:cNvPr>
          <p:cNvCxnSpPr>
            <a:cxnSpLocks/>
          </p:cNvCxnSpPr>
          <p:nvPr userDrawn="1"/>
        </p:nvCxnSpPr>
        <p:spPr>
          <a:xfrm>
            <a:off x="491678" y="482966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3F97661-BB72-4215-8E1C-0811773322D5}"/>
              </a:ext>
            </a:extLst>
          </p:cNvPr>
          <p:cNvCxnSpPr>
            <a:cxnSpLocks/>
          </p:cNvCxnSpPr>
          <p:nvPr userDrawn="1"/>
        </p:nvCxnSpPr>
        <p:spPr>
          <a:xfrm>
            <a:off x="3199603" y="482966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1E68682A-5812-4432-877C-06B85C33FF60}"/>
              </a:ext>
            </a:extLst>
          </p:cNvPr>
          <p:cNvCxnSpPr>
            <a:cxnSpLocks/>
          </p:cNvCxnSpPr>
          <p:nvPr userDrawn="1"/>
        </p:nvCxnSpPr>
        <p:spPr>
          <a:xfrm>
            <a:off x="5907529" y="482966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0" name="Text Placeholder 2">
            <a:extLst>
              <a:ext uri="{FF2B5EF4-FFF2-40B4-BE49-F238E27FC236}">
                <a16:creationId xmlns:a16="http://schemas.microsoft.com/office/drawing/2014/main" id="{2AD64514-3822-4320-9AB4-E74A3BA6BF18}"/>
              </a:ext>
            </a:extLst>
          </p:cNvPr>
          <p:cNvSpPr>
            <a:spLocks noGrp="1"/>
          </p:cNvSpPr>
          <p:nvPr>
            <p:ph idx="110" hasCustomPrompt="1"/>
          </p:nvPr>
        </p:nvSpPr>
        <p:spPr>
          <a:xfrm>
            <a:off x="491679"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21" name="Title 1">
            <a:extLst>
              <a:ext uri="{FF2B5EF4-FFF2-40B4-BE49-F238E27FC236}">
                <a16:creationId xmlns:a16="http://schemas.microsoft.com/office/drawing/2014/main" id="{3955F6EB-7B57-4AE7-9603-C00292AFD5B3}"/>
              </a:ext>
            </a:extLst>
          </p:cNvPr>
          <p:cNvSpPr>
            <a:spLocks noGrp="1"/>
          </p:cNvSpPr>
          <p:nvPr>
            <p:ph type="title" hasCustomPrompt="1"/>
          </p:nvPr>
        </p:nvSpPr>
        <p:spPr>
          <a:xfrm>
            <a:off x="491679" y="341786"/>
            <a:ext cx="7972833" cy="1608941"/>
          </a:xfrm>
        </p:spPr>
        <p:txBody>
          <a:bodyPr/>
          <a:lstStyle>
            <a:lvl1pPr>
              <a:defRPr>
                <a:latin typeface="+mn-lt"/>
              </a:defRPr>
            </a:lvl1pPr>
          </a:lstStyle>
          <a:p>
            <a:r>
              <a:rPr lang="en-US" dirty="0"/>
              <a:t>Headline</a:t>
            </a:r>
            <a:endParaRPr lang="en-GB" dirty="0"/>
          </a:p>
        </p:txBody>
      </p:sp>
      <p:sp>
        <p:nvSpPr>
          <p:cNvPr id="33" name="Text Placeholder 2">
            <a:extLst>
              <a:ext uri="{FF2B5EF4-FFF2-40B4-BE49-F238E27FC236}">
                <a16:creationId xmlns:a16="http://schemas.microsoft.com/office/drawing/2014/main" id="{07D7A121-E3EF-43F4-A5EF-A1E7F0887BB2}"/>
              </a:ext>
            </a:extLst>
          </p:cNvPr>
          <p:cNvSpPr>
            <a:spLocks noGrp="1"/>
          </p:cNvSpPr>
          <p:nvPr>
            <p:ph idx="114" hasCustomPrompt="1"/>
          </p:nvPr>
        </p:nvSpPr>
        <p:spPr>
          <a:xfrm>
            <a:off x="491678" y="3056194"/>
            <a:ext cx="2556981"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34" name="Text Placeholder 2">
            <a:extLst>
              <a:ext uri="{FF2B5EF4-FFF2-40B4-BE49-F238E27FC236}">
                <a16:creationId xmlns:a16="http://schemas.microsoft.com/office/drawing/2014/main" id="{E4924E3E-5265-410A-9AE3-4BE0A8E5ACD2}"/>
              </a:ext>
            </a:extLst>
          </p:cNvPr>
          <p:cNvSpPr>
            <a:spLocks noGrp="1"/>
          </p:cNvSpPr>
          <p:nvPr>
            <p:ph idx="115" hasCustomPrompt="1"/>
          </p:nvPr>
        </p:nvSpPr>
        <p:spPr>
          <a:xfrm>
            <a:off x="3199604" y="3056194"/>
            <a:ext cx="2556981"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35" name="Text Placeholder 2">
            <a:extLst>
              <a:ext uri="{FF2B5EF4-FFF2-40B4-BE49-F238E27FC236}">
                <a16:creationId xmlns:a16="http://schemas.microsoft.com/office/drawing/2014/main" id="{7D6F9E27-D561-49C5-B433-922069A3A10C}"/>
              </a:ext>
            </a:extLst>
          </p:cNvPr>
          <p:cNvSpPr>
            <a:spLocks noGrp="1"/>
          </p:cNvSpPr>
          <p:nvPr>
            <p:ph idx="116" hasCustomPrompt="1"/>
          </p:nvPr>
        </p:nvSpPr>
        <p:spPr>
          <a:xfrm>
            <a:off x="5907530" y="3056194"/>
            <a:ext cx="2556981"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36" name="Text Placeholder 2">
            <a:extLst>
              <a:ext uri="{FF2B5EF4-FFF2-40B4-BE49-F238E27FC236}">
                <a16:creationId xmlns:a16="http://schemas.microsoft.com/office/drawing/2014/main" id="{5A7D57A9-5B6F-42CE-BAE5-6C4F23EFB88A}"/>
              </a:ext>
            </a:extLst>
          </p:cNvPr>
          <p:cNvSpPr>
            <a:spLocks noGrp="1"/>
          </p:cNvSpPr>
          <p:nvPr>
            <p:ph idx="117" hasCustomPrompt="1"/>
          </p:nvPr>
        </p:nvSpPr>
        <p:spPr>
          <a:xfrm>
            <a:off x="491679" y="4953509"/>
            <a:ext cx="2556981"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37" name="Text Placeholder 2">
            <a:extLst>
              <a:ext uri="{FF2B5EF4-FFF2-40B4-BE49-F238E27FC236}">
                <a16:creationId xmlns:a16="http://schemas.microsoft.com/office/drawing/2014/main" id="{84ADB228-BE87-435C-AF4F-8F8D39AF6B0D}"/>
              </a:ext>
            </a:extLst>
          </p:cNvPr>
          <p:cNvSpPr>
            <a:spLocks noGrp="1"/>
          </p:cNvSpPr>
          <p:nvPr>
            <p:ph idx="1" hasCustomPrompt="1"/>
          </p:nvPr>
        </p:nvSpPr>
        <p:spPr>
          <a:xfrm>
            <a:off x="3199604" y="4953508"/>
            <a:ext cx="2556981"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38" name="Text Placeholder 2">
            <a:extLst>
              <a:ext uri="{FF2B5EF4-FFF2-40B4-BE49-F238E27FC236}">
                <a16:creationId xmlns:a16="http://schemas.microsoft.com/office/drawing/2014/main" id="{DF0E210D-9C28-4DFE-BF81-3E0D79247E91}"/>
              </a:ext>
            </a:extLst>
          </p:cNvPr>
          <p:cNvSpPr>
            <a:spLocks noGrp="1"/>
          </p:cNvSpPr>
          <p:nvPr>
            <p:ph idx="118" hasCustomPrompt="1"/>
          </p:nvPr>
        </p:nvSpPr>
        <p:spPr>
          <a:xfrm>
            <a:off x="5907530" y="4953508"/>
            <a:ext cx="2556981"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397233450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line with intro, 6 icons">
    <p:spTree>
      <p:nvGrpSpPr>
        <p:cNvPr id="1" name=""/>
        <p:cNvGrpSpPr/>
        <p:nvPr/>
      </p:nvGrpSpPr>
      <p:grpSpPr>
        <a:xfrm>
          <a:off x="0" y="0"/>
          <a:ext cx="0" cy="0"/>
          <a:chOff x="0" y="0"/>
          <a:chExt cx="0" cy="0"/>
        </a:xfrm>
      </p:grpSpPr>
      <p:sp>
        <p:nvSpPr>
          <p:cNvPr id="41" name="Text Placeholder 2">
            <a:extLst>
              <a:ext uri="{FF2B5EF4-FFF2-40B4-BE49-F238E27FC236}">
                <a16:creationId xmlns:a16="http://schemas.microsoft.com/office/drawing/2014/main" id="{739240C7-CDE1-4E5A-AAE7-5B838B0DE587}"/>
              </a:ext>
            </a:extLst>
          </p:cNvPr>
          <p:cNvSpPr>
            <a:spLocks noGrp="1"/>
          </p:cNvSpPr>
          <p:nvPr>
            <p:ph idx="119" hasCustomPrompt="1"/>
          </p:nvPr>
        </p:nvSpPr>
        <p:spPr>
          <a:xfrm>
            <a:off x="491678" y="2932348"/>
            <a:ext cx="2556000" cy="1772797"/>
          </a:xfrm>
          <a:prstGeom prst="rect">
            <a:avLst/>
          </a:prstGeom>
        </p:spPr>
        <p:txBody>
          <a:bodyPr vert="horz" lIns="50400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2" name="Text Placeholder 2">
            <a:extLst>
              <a:ext uri="{FF2B5EF4-FFF2-40B4-BE49-F238E27FC236}">
                <a16:creationId xmlns:a16="http://schemas.microsoft.com/office/drawing/2014/main" id="{59CE370F-F55F-4DCC-82BD-581D2E2D3826}"/>
              </a:ext>
            </a:extLst>
          </p:cNvPr>
          <p:cNvSpPr>
            <a:spLocks noGrp="1"/>
          </p:cNvSpPr>
          <p:nvPr>
            <p:ph idx="120" hasCustomPrompt="1"/>
          </p:nvPr>
        </p:nvSpPr>
        <p:spPr>
          <a:xfrm>
            <a:off x="3199603" y="2932347"/>
            <a:ext cx="2556000" cy="1772797"/>
          </a:xfrm>
          <a:prstGeom prst="rect">
            <a:avLst/>
          </a:prstGeom>
        </p:spPr>
        <p:txBody>
          <a:bodyPr vert="horz" lIns="50400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3" name="Text Placeholder 2">
            <a:extLst>
              <a:ext uri="{FF2B5EF4-FFF2-40B4-BE49-F238E27FC236}">
                <a16:creationId xmlns:a16="http://schemas.microsoft.com/office/drawing/2014/main" id="{864C7E25-E068-4BFB-96A0-6E3AACE08D65}"/>
              </a:ext>
            </a:extLst>
          </p:cNvPr>
          <p:cNvSpPr>
            <a:spLocks noGrp="1"/>
          </p:cNvSpPr>
          <p:nvPr>
            <p:ph idx="121" hasCustomPrompt="1"/>
          </p:nvPr>
        </p:nvSpPr>
        <p:spPr>
          <a:xfrm>
            <a:off x="5907529" y="2932347"/>
            <a:ext cx="2556000" cy="1772797"/>
          </a:xfrm>
          <a:prstGeom prst="rect">
            <a:avLst/>
          </a:prstGeom>
        </p:spPr>
        <p:txBody>
          <a:bodyPr vert="horz" lIns="50400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4" name="Text Placeholder 2">
            <a:extLst>
              <a:ext uri="{FF2B5EF4-FFF2-40B4-BE49-F238E27FC236}">
                <a16:creationId xmlns:a16="http://schemas.microsoft.com/office/drawing/2014/main" id="{5FDCD414-1974-41FB-B20F-ECF54DDC99C5}"/>
              </a:ext>
            </a:extLst>
          </p:cNvPr>
          <p:cNvSpPr>
            <a:spLocks noGrp="1"/>
          </p:cNvSpPr>
          <p:nvPr>
            <p:ph idx="122" hasCustomPrompt="1"/>
          </p:nvPr>
        </p:nvSpPr>
        <p:spPr>
          <a:xfrm>
            <a:off x="491678" y="4829301"/>
            <a:ext cx="2556000" cy="1772797"/>
          </a:xfrm>
          <a:prstGeom prst="rect">
            <a:avLst/>
          </a:prstGeom>
        </p:spPr>
        <p:txBody>
          <a:bodyPr vert="horz" lIns="50400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5" name="Text Placeholder 2">
            <a:extLst>
              <a:ext uri="{FF2B5EF4-FFF2-40B4-BE49-F238E27FC236}">
                <a16:creationId xmlns:a16="http://schemas.microsoft.com/office/drawing/2014/main" id="{8C5CE4FF-8651-4125-82D4-99D6CBE4CF22}"/>
              </a:ext>
            </a:extLst>
          </p:cNvPr>
          <p:cNvSpPr>
            <a:spLocks noGrp="1"/>
          </p:cNvSpPr>
          <p:nvPr>
            <p:ph idx="1" hasCustomPrompt="1"/>
          </p:nvPr>
        </p:nvSpPr>
        <p:spPr>
          <a:xfrm>
            <a:off x="3199600" y="4829665"/>
            <a:ext cx="2556000" cy="1772797"/>
          </a:xfrm>
          <a:prstGeom prst="rect">
            <a:avLst/>
          </a:prstGeom>
        </p:spPr>
        <p:txBody>
          <a:bodyPr vert="horz" lIns="50400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6" name="Text Placeholder 2">
            <a:extLst>
              <a:ext uri="{FF2B5EF4-FFF2-40B4-BE49-F238E27FC236}">
                <a16:creationId xmlns:a16="http://schemas.microsoft.com/office/drawing/2014/main" id="{315EF424-875B-48FD-BEFA-20B707CDFCD3}"/>
              </a:ext>
            </a:extLst>
          </p:cNvPr>
          <p:cNvSpPr>
            <a:spLocks noGrp="1"/>
          </p:cNvSpPr>
          <p:nvPr>
            <p:ph idx="123" hasCustomPrompt="1"/>
          </p:nvPr>
        </p:nvSpPr>
        <p:spPr>
          <a:xfrm>
            <a:off x="5907525" y="4829301"/>
            <a:ext cx="2556000" cy="1772797"/>
          </a:xfrm>
          <a:prstGeom prst="rect">
            <a:avLst/>
          </a:prstGeom>
        </p:spPr>
        <p:txBody>
          <a:bodyPr vert="horz" lIns="50400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Picture Placeholder 11">
            <a:extLst>
              <a:ext uri="{FF2B5EF4-FFF2-40B4-BE49-F238E27FC236}">
                <a16:creationId xmlns:a16="http://schemas.microsoft.com/office/drawing/2014/main" id="{B0A180A6-C68F-4567-8A14-38E4C394CDAD}"/>
              </a:ext>
            </a:extLst>
          </p:cNvPr>
          <p:cNvSpPr>
            <a:spLocks noGrp="1" noChangeAspect="1"/>
          </p:cNvSpPr>
          <p:nvPr>
            <p:ph type="pic" sz="quarter" idx="80" hasCustomPrompt="1"/>
          </p:nvPr>
        </p:nvSpPr>
        <p:spPr>
          <a:xfrm>
            <a:off x="491679" y="2932347"/>
            <a:ext cx="365538" cy="396000"/>
          </a:xfrm>
          <a:prstGeom prst="rect">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1" name="Picture Placeholder 11">
            <a:extLst>
              <a:ext uri="{FF2B5EF4-FFF2-40B4-BE49-F238E27FC236}">
                <a16:creationId xmlns:a16="http://schemas.microsoft.com/office/drawing/2014/main" id="{6F38A969-AE3F-4F66-9ECB-12B4ECCB7B96}"/>
              </a:ext>
            </a:extLst>
          </p:cNvPr>
          <p:cNvSpPr>
            <a:spLocks noGrp="1" noChangeAspect="1"/>
          </p:cNvSpPr>
          <p:nvPr>
            <p:ph type="pic" sz="quarter" idx="114" hasCustomPrompt="1"/>
          </p:nvPr>
        </p:nvSpPr>
        <p:spPr>
          <a:xfrm>
            <a:off x="3199605" y="2932347"/>
            <a:ext cx="365538" cy="396000"/>
          </a:xfrm>
          <a:prstGeom prst="rect">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2" name="Picture Placeholder 11">
            <a:extLst>
              <a:ext uri="{FF2B5EF4-FFF2-40B4-BE49-F238E27FC236}">
                <a16:creationId xmlns:a16="http://schemas.microsoft.com/office/drawing/2014/main" id="{3F69F49B-2D5C-4BBD-BA28-8392297C4EF4}"/>
              </a:ext>
            </a:extLst>
          </p:cNvPr>
          <p:cNvSpPr>
            <a:spLocks noGrp="1" noChangeAspect="1"/>
          </p:cNvSpPr>
          <p:nvPr>
            <p:ph type="pic" sz="quarter" idx="115" hasCustomPrompt="1"/>
          </p:nvPr>
        </p:nvSpPr>
        <p:spPr>
          <a:xfrm>
            <a:off x="5907531" y="2932347"/>
            <a:ext cx="365538" cy="396000"/>
          </a:xfrm>
          <a:prstGeom prst="rect">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3" name="Picture Placeholder 11">
            <a:extLst>
              <a:ext uri="{FF2B5EF4-FFF2-40B4-BE49-F238E27FC236}">
                <a16:creationId xmlns:a16="http://schemas.microsoft.com/office/drawing/2014/main" id="{46C22A48-49A6-4680-825A-4A1F2A412820}"/>
              </a:ext>
            </a:extLst>
          </p:cNvPr>
          <p:cNvSpPr>
            <a:spLocks noGrp="1" noChangeAspect="1"/>
          </p:cNvSpPr>
          <p:nvPr>
            <p:ph type="pic" sz="quarter" idx="116" hasCustomPrompt="1"/>
          </p:nvPr>
        </p:nvSpPr>
        <p:spPr>
          <a:xfrm>
            <a:off x="491679" y="4829665"/>
            <a:ext cx="365538" cy="396000"/>
          </a:xfrm>
          <a:prstGeom prst="rect">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4" name="Picture Placeholder 11">
            <a:extLst>
              <a:ext uri="{FF2B5EF4-FFF2-40B4-BE49-F238E27FC236}">
                <a16:creationId xmlns:a16="http://schemas.microsoft.com/office/drawing/2014/main" id="{0E8B64E3-0005-422C-A5EB-26B36F0904D9}"/>
              </a:ext>
            </a:extLst>
          </p:cNvPr>
          <p:cNvSpPr>
            <a:spLocks noGrp="1" noChangeAspect="1"/>
          </p:cNvSpPr>
          <p:nvPr>
            <p:ph type="pic" sz="quarter" idx="117" hasCustomPrompt="1"/>
          </p:nvPr>
        </p:nvSpPr>
        <p:spPr>
          <a:xfrm>
            <a:off x="3199605" y="4829665"/>
            <a:ext cx="365538" cy="396000"/>
          </a:xfrm>
          <a:prstGeom prst="rect">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6" name="Picture Placeholder 11">
            <a:extLst>
              <a:ext uri="{FF2B5EF4-FFF2-40B4-BE49-F238E27FC236}">
                <a16:creationId xmlns:a16="http://schemas.microsoft.com/office/drawing/2014/main" id="{F2EF77E6-0F9B-490B-B2DA-63350DD29887}"/>
              </a:ext>
            </a:extLst>
          </p:cNvPr>
          <p:cNvSpPr>
            <a:spLocks noGrp="1" noChangeAspect="1"/>
          </p:cNvSpPr>
          <p:nvPr>
            <p:ph type="pic" sz="quarter" idx="118" hasCustomPrompt="1"/>
          </p:nvPr>
        </p:nvSpPr>
        <p:spPr>
          <a:xfrm>
            <a:off x="5907531" y="4829665"/>
            <a:ext cx="365538" cy="396000"/>
          </a:xfrm>
          <a:prstGeom prst="rect">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5" name="Text Placeholder 2">
            <a:extLst>
              <a:ext uri="{FF2B5EF4-FFF2-40B4-BE49-F238E27FC236}">
                <a16:creationId xmlns:a16="http://schemas.microsoft.com/office/drawing/2014/main" id="{1E376948-DAF5-41B2-80C5-FD594883BF40}"/>
              </a:ext>
            </a:extLst>
          </p:cNvPr>
          <p:cNvSpPr>
            <a:spLocks noGrp="1"/>
          </p:cNvSpPr>
          <p:nvPr>
            <p:ph idx="110" hasCustomPrompt="1"/>
          </p:nvPr>
        </p:nvSpPr>
        <p:spPr>
          <a:xfrm>
            <a:off x="491680"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27" name="Title 1">
            <a:extLst>
              <a:ext uri="{FF2B5EF4-FFF2-40B4-BE49-F238E27FC236}">
                <a16:creationId xmlns:a16="http://schemas.microsoft.com/office/drawing/2014/main" id="{7915CCDC-B72B-408B-BCC9-AACD31F6B39E}"/>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Tree>
    <p:extLst>
      <p:ext uri="{BB962C8B-B14F-4D97-AF65-F5344CB8AC3E}">
        <p14:creationId xmlns:p14="http://schemas.microsoft.com/office/powerpoint/2010/main" val="58441400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line with intro, 12 section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3A61FD-DE51-4C8B-86B4-046B1B19EE00}"/>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39" name="Straight Connector 38">
            <a:extLst>
              <a:ext uri="{FF2B5EF4-FFF2-40B4-BE49-F238E27FC236}">
                <a16:creationId xmlns:a16="http://schemas.microsoft.com/office/drawing/2014/main" id="{72181394-D3C7-42A4-9C5B-2D698E19E4CB}"/>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30C4BB3-57CF-41E4-B4DE-920E8BA5B396}"/>
              </a:ext>
            </a:extLst>
          </p:cNvPr>
          <p:cNvCxnSpPr>
            <a:cxnSpLocks/>
          </p:cNvCxnSpPr>
          <p:nvPr userDrawn="1"/>
        </p:nvCxnSpPr>
        <p:spPr>
          <a:xfrm>
            <a:off x="491676"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6A7D14F-0ACE-4320-B344-02A6B6059009}"/>
              </a:ext>
            </a:extLst>
          </p:cNvPr>
          <p:cNvCxnSpPr>
            <a:cxnSpLocks/>
          </p:cNvCxnSpPr>
          <p:nvPr userDrawn="1"/>
        </p:nvCxnSpPr>
        <p:spPr>
          <a:xfrm>
            <a:off x="3199597"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C197EEE-443B-469A-821E-31EB4CAC1564}"/>
              </a:ext>
            </a:extLst>
          </p:cNvPr>
          <p:cNvCxnSpPr>
            <a:cxnSpLocks/>
          </p:cNvCxnSpPr>
          <p:nvPr userDrawn="1"/>
        </p:nvCxnSpPr>
        <p:spPr>
          <a:xfrm>
            <a:off x="5907527"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CB8125D-D8A3-4357-87D9-66B615D84994}"/>
              </a:ext>
            </a:extLst>
          </p:cNvPr>
          <p:cNvCxnSpPr>
            <a:cxnSpLocks/>
          </p:cNvCxnSpPr>
          <p:nvPr userDrawn="1"/>
        </p:nvCxnSpPr>
        <p:spPr>
          <a:xfrm>
            <a:off x="491676" y="483652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3F97661-BB72-4215-8E1C-0811773322D5}"/>
              </a:ext>
            </a:extLst>
          </p:cNvPr>
          <p:cNvCxnSpPr>
            <a:cxnSpLocks/>
          </p:cNvCxnSpPr>
          <p:nvPr userDrawn="1"/>
        </p:nvCxnSpPr>
        <p:spPr>
          <a:xfrm>
            <a:off x="3199597" y="483652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1E68682A-5812-4432-877C-06B85C33FF60}"/>
              </a:ext>
            </a:extLst>
          </p:cNvPr>
          <p:cNvCxnSpPr>
            <a:cxnSpLocks/>
          </p:cNvCxnSpPr>
          <p:nvPr userDrawn="1"/>
        </p:nvCxnSpPr>
        <p:spPr>
          <a:xfrm>
            <a:off x="5907527" y="483652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8AE3285-93E5-4126-A69E-85AAAA729D97}"/>
              </a:ext>
            </a:extLst>
          </p:cNvPr>
          <p:cNvCxnSpPr>
            <a:cxnSpLocks/>
          </p:cNvCxnSpPr>
          <p:nvPr userDrawn="1"/>
        </p:nvCxnSpPr>
        <p:spPr>
          <a:xfrm>
            <a:off x="1819117"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91079A2-362D-417F-9D12-61ACBDC49FBE}"/>
              </a:ext>
            </a:extLst>
          </p:cNvPr>
          <p:cNvCxnSpPr>
            <a:cxnSpLocks/>
          </p:cNvCxnSpPr>
          <p:nvPr userDrawn="1"/>
        </p:nvCxnSpPr>
        <p:spPr>
          <a:xfrm>
            <a:off x="4527043"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2C4C7E-5DBA-4342-8A39-62381FCB9670}"/>
              </a:ext>
            </a:extLst>
          </p:cNvPr>
          <p:cNvCxnSpPr>
            <a:cxnSpLocks/>
          </p:cNvCxnSpPr>
          <p:nvPr userDrawn="1"/>
        </p:nvCxnSpPr>
        <p:spPr>
          <a:xfrm>
            <a:off x="7234968" y="2932347"/>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EF3F7E-F646-4745-BCC8-E7469C8FE9AF}"/>
              </a:ext>
            </a:extLst>
          </p:cNvPr>
          <p:cNvCxnSpPr>
            <a:cxnSpLocks/>
          </p:cNvCxnSpPr>
          <p:nvPr userDrawn="1"/>
        </p:nvCxnSpPr>
        <p:spPr>
          <a:xfrm>
            <a:off x="1819117" y="483652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7CEEEAF-BED4-4FAA-9447-BEA2AB9549EF}"/>
              </a:ext>
            </a:extLst>
          </p:cNvPr>
          <p:cNvCxnSpPr>
            <a:cxnSpLocks/>
          </p:cNvCxnSpPr>
          <p:nvPr userDrawn="1"/>
        </p:nvCxnSpPr>
        <p:spPr>
          <a:xfrm>
            <a:off x="4527043" y="483652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33A2F91-94FC-4DCB-A717-2A56661D810D}"/>
              </a:ext>
            </a:extLst>
          </p:cNvPr>
          <p:cNvCxnSpPr>
            <a:cxnSpLocks/>
          </p:cNvCxnSpPr>
          <p:nvPr userDrawn="1"/>
        </p:nvCxnSpPr>
        <p:spPr>
          <a:xfrm>
            <a:off x="7234968" y="4836525"/>
            <a:ext cx="3840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3" name="Text Placeholder 2">
            <a:extLst>
              <a:ext uri="{FF2B5EF4-FFF2-40B4-BE49-F238E27FC236}">
                <a16:creationId xmlns:a16="http://schemas.microsoft.com/office/drawing/2014/main" id="{C1EEE6F7-37D4-468E-862A-895FC619338F}"/>
              </a:ext>
            </a:extLst>
          </p:cNvPr>
          <p:cNvSpPr>
            <a:spLocks noGrp="1"/>
          </p:cNvSpPr>
          <p:nvPr>
            <p:ph idx="110" hasCustomPrompt="1"/>
          </p:nvPr>
        </p:nvSpPr>
        <p:spPr>
          <a:xfrm>
            <a:off x="491680"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34" name="Title 1">
            <a:extLst>
              <a:ext uri="{FF2B5EF4-FFF2-40B4-BE49-F238E27FC236}">
                <a16:creationId xmlns:a16="http://schemas.microsoft.com/office/drawing/2014/main" id="{3E2FEAAB-3744-4AEB-9940-6F23D4A7B3A0}"/>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72" name="Text Placeholder 2">
            <a:extLst>
              <a:ext uri="{FF2B5EF4-FFF2-40B4-BE49-F238E27FC236}">
                <a16:creationId xmlns:a16="http://schemas.microsoft.com/office/drawing/2014/main" id="{E3728E9C-BD3F-4CDF-9257-CA6FA2EFB3CE}"/>
              </a:ext>
            </a:extLst>
          </p:cNvPr>
          <p:cNvSpPr>
            <a:spLocks noGrp="1"/>
          </p:cNvSpPr>
          <p:nvPr>
            <p:ph idx="1" hasCustomPrompt="1"/>
          </p:nvPr>
        </p:nvSpPr>
        <p:spPr>
          <a:xfrm>
            <a:off x="491677" y="3049333"/>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73" name="Text Placeholder 2">
            <a:extLst>
              <a:ext uri="{FF2B5EF4-FFF2-40B4-BE49-F238E27FC236}">
                <a16:creationId xmlns:a16="http://schemas.microsoft.com/office/drawing/2014/main" id="{25E4ECBB-763D-482C-B001-82372615CF73}"/>
              </a:ext>
            </a:extLst>
          </p:cNvPr>
          <p:cNvSpPr>
            <a:spLocks noGrp="1"/>
          </p:cNvSpPr>
          <p:nvPr>
            <p:ph idx="133" hasCustomPrompt="1"/>
          </p:nvPr>
        </p:nvSpPr>
        <p:spPr>
          <a:xfrm>
            <a:off x="1819118" y="3049333"/>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3" name="Text Placeholder 2">
            <a:extLst>
              <a:ext uri="{FF2B5EF4-FFF2-40B4-BE49-F238E27FC236}">
                <a16:creationId xmlns:a16="http://schemas.microsoft.com/office/drawing/2014/main" id="{177E12D4-24C4-403E-AC00-7E24BA583CDC}"/>
              </a:ext>
            </a:extLst>
          </p:cNvPr>
          <p:cNvSpPr>
            <a:spLocks noGrp="1"/>
          </p:cNvSpPr>
          <p:nvPr>
            <p:ph idx="134" hasCustomPrompt="1"/>
          </p:nvPr>
        </p:nvSpPr>
        <p:spPr>
          <a:xfrm>
            <a:off x="3199598" y="3049333"/>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4" name="Text Placeholder 2">
            <a:extLst>
              <a:ext uri="{FF2B5EF4-FFF2-40B4-BE49-F238E27FC236}">
                <a16:creationId xmlns:a16="http://schemas.microsoft.com/office/drawing/2014/main" id="{F5272B1E-4D1C-42BE-B07C-BC83F17F9AA0}"/>
              </a:ext>
            </a:extLst>
          </p:cNvPr>
          <p:cNvSpPr>
            <a:spLocks noGrp="1"/>
          </p:cNvSpPr>
          <p:nvPr>
            <p:ph idx="135" hasCustomPrompt="1"/>
          </p:nvPr>
        </p:nvSpPr>
        <p:spPr>
          <a:xfrm>
            <a:off x="4527045" y="3049333"/>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5" name="Text Placeholder 2">
            <a:extLst>
              <a:ext uri="{FF2B5EF4-FFF2-40B4-BE49-F238E27FC236}">
                <a16:creationId xmlns:a16="http://schemas.microsoft.com/office/drawing/2014/main" id="{3462CD01-9932-4DDD-8AE2-5A1D531E88C5}"/>
              </a:ext>
            </a:extLst>
          </p:cNvPr>
          <p:cNvSpPr>
            <a:spLocks noGrp="1"/>
          </p:cNvSpPr>
          <p:nvPr>
            <p:ph idx="136" hasCustomPrompt="1"/>
          </p:nvPr>
        </p:nvSpPr>
        <p:spPr>
          <a:xfrm>
            <a:off x="5907528" y="3049333"/>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6" name="Text Placeholder 2">
            <a:extLst>
              <a:ext uri="{FF2B5EF4-FFF2-40B4-BE49-F238E27FC236}">
                <a16:creationId xmlns:a16="http://schemas.microsoft.com/office/drawing/2014/main" id="{CD110077-2E5C-403E-8060-B709EC2C9252}"/>
              </a:ext>
            </a:extLst>
          </p:cNvPr>
          <p:cNvSpPr>
            <a:spLocks noGrp="1"/>
          </p:cNvSpPr>
          <p:nvPr>
            <p:ph idx="137" hasCustomPrompt="1"/>
          </p:nvPr>
        </p:nvSpPr>
        <p:spPr>
          <a:xfrm>
            <a:off x="7234969" y="3049333"/>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7" name="Text Placeholder 2">
            <a:extLst>
              <a:ext uri="{FF2B5EF4-FFF2-40B4-BE49-F238E27FC236}">
                <a16:creationId xmlns:a16="http://schemas.microsoft.com/office/drawing/2014/main" id="{13132D5B-B1A3-44F2-BCDC-003A141EC2E0}"/>
              </a:ext>
            </a:extLst>
          </p:cNvPr>
          <p:cNvSpPr>
            <a:spLocks noGrp="1"/>
          </p:cNvSpPr>
          <p:nvPr>
            <p:ph idx="138" hasCustomPrompt="1"/>
          </p:nvPr>
        </p:nvSpPr>
        <p:spPr>
          <a:xfrm>
            <a:off x="491677" y="4938750"/>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8" name="Text Placeholder 2">
            <a:extLst>
              <a:ext uri="{FF2B5EF4-FFF2-40B4-BE49-F238E27FC236}">
                <a16:creationId xmlns:a16="http://schemas.microsoft.com/office/drawing/2014/main" id="{1AF0AF48-ABB4-4AB1-AF21-0D3F0C65B291}"/>
              </a:ext>
            </a:extLst>
          </p:cNvPr>
          <p:cNvSpPr>
            <a:spLocks noGrp="1"/>
          </p:cNvSpPr>
          <p:nvPr>
            <p:ph idx="139" hasCustomPrompt="1"/>
          </p:nvPr>
        </p:nvSpPr>
        <p:spPr>
          <a:xfrm>
            <a:off x="1819118" y="4938750"/>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9" name="Text Placeholder 2">
            <a:extLst>
              <a:ext uri="{FF2B5EF4-FFF2-40B4-BE49-F238E27FC236}">
                <a16:creationId xmlns:a16="http://schemas.microsoft.com/office/drawing/2014/main" id="{46CCA353-4005-49E8-AE38-CB7018A3B972}"/>
              </a:ext>
            </a:extLst>
          </p:cNvPr>
          <p:cNvSpPr>
            <a:spLocks noGrp="1"/>
          </p:cNvSpPr>
          <p:nvPr>
            <p:ph idx="140" hasCustomPrompt="1"/>
          </p:nvPr>
        </p:nvSpPr>
        <p:spPr>
          <a:xfrm>
            <a:off x="3199598" y="4938750"/>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90" name="Text Placeholder 2">
            <a:extLst>
              <a:ext uri="{FF2B5EF4-FFF2-40B4-BE49-F238E27FC236}">
                <a16:creationId xmlns:a16="http://schemas.microsoft.com/office/drawing/2014/main" id="{A800FB8C-E0CC-4ADE-A7AD-7131673EFA73}"/>
              </a:ext>
            </a:extLst>
          </p:cNvPr>
          <p:cNvSpPr>
            <a:spLocks noGrp="1"/>
          </p:cNvSpPr>
          <p:nvPr>
            <p:ph idx="141" hasCustomPrompt="1"/>
          </p:nvPr>
        </p:nvSpPr>
        <p:spPr>
          <a:xfrm>
            <a:off x="4527041" y="4938750"/>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 </a:t>
            </a:r>
          </a:p>
        </p:txBody>
      </p:sp>
      <p:sp>
        <p:nvSpPr>
          <p:cNvPr id="91" name="Text Placeholder 2">
            <a:extLst>
              <a:ext uri="{FF2B5EF4-FFF2-40B4-BE49-F238E27FC236}">
                <a16:creationId xmlns:a16="http://schemas.microsoft.com/office/drawing/2014/main" id="{15F984FB-5545-4824-8DBC-2204AEAE885D}"/>
              </a:ext>
            </a:extLst>
          </p:cNvPr>
          <p:cNvSpPr>
            <a:spLocks noGrp="1"/>
          </p:cNvSpPr>
          <p:nvPr>
            <p:ph idx="142" hasCustomPrompt="1"/>
          </p:nvPr>
        </p:nvSpPr>
        <p:spPr>
          <a:xfrm>
            <a:off x="5907528" y="4938750"/>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92" name="Text Placeholder 2">
            <a:extLst>
              <a:ext uri="{FF2B5EF4-FFF2-40B4-BE49-F238E27FC236}">
                <a16:creationId xmlns:a16="http://schemas.microsoft.com/office/drawing/2014/main" id="{DDF1662C-B987-484B-A834-FBE99B189D9D}"/>
              </a:ext>
            </a:extLst>
          </p:cNvPr>
          <p:cNvSpPr>
            <a:spLocks noGrp="1"/>
          </p:cNvSpPr>
          <p:nvPr>
            <p:ph idx="143" hasCustomPrompt="1"/>
          </p:nvPr>
        </p:nvSpPr>
        <p:spPr>
          <a:xfrm>
            <a:off x="7234969" y="4938750"/>
            <a:ext cx="1230545" cy="1648588"/>
          </a:xfrm>
          <a:prstGeom prst="rect">
            <a:avLst/>
          </a:prstGeom>
        </p:spPr>
        <p:txBody>
          <a:bodyPr vert="horz" lIns="0" tIns="0" rIns="0" bIns="0" numCol="1"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43532098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background, headline and long body text">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30" name="Rectangle 29"/>
          <p:cNvSpPr/>
          <p:nvPr userDrawn="1"/>
        </p:nvSpPr>
        <p:spPr>
          <a:xfrm>
            <a:off x="719545" y="1434932"/>
            <a:ext cx="5292456" cy="5423068"/>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150"/>
          </a:p>
        </p:txBody>
      </p:sp>
      <p:sp>
        <p:nvSpPr>
          <p:cNvPr id="23" name="Slide Number Placeholder 5">
            <a:extLst>
              <a:ext uri="{FF2B5EF4-FFF2-40B4-BE49-F238E27FC236}">
                <a16:creationId xmlns:a16="http://schemas.microsoft.com/office/drawing/2014/main" id="{494E0514-6452-4EF1-9D4B-7FD822ABA69A}"/>
              </a:ext>
            </a:extLst>
          </p:cNvPr>
          <p:cNvSpPr>
            <a:spLocks noGrp="1"/>
          </p:cNvSpPr>
          <p:nvPr>
            <p:ph type="sldNum" sz="quarter" idx="4"/>
          </p:nvPr>
        </p:nvSpPr>
        <p:spPr>
          <a:xfrm>
            <a:off x="8520002" y="213569"/>
            <a:ext cx="328701" cy="128217"/>
          </a:xfrm>
          <a:prstGeom prst="rect">
            <a:avLst/>
          </a:prstGeom>
        </p:spPr>
        <p:txBody>
          <a:bodyPr vert="horz" lIns="0" tIns="0" rIns="0" bIns="0" rtlCol="0" anchor="ctr"/>
          <a:lstStyle>
            <a:lvl1pPr algn="ctr">
              <a:defRPr sz="575">
                <a:solidFill>
                  <a:schemeClr val="accent1"/>
                </a:solidFill>
              </a:defRPr>
            </a:lvl1pPr>
          </a:lstStyle>
          <a:p>
            <a:fld id="{FC9DAC69-A2FC-46F8-94C8-F8106C1B4EB5}" type="slidenum">
              <a:rPr lang="en-GB" smtClean="0"/>
              <a:pPr/>
              <a:t>‹nº›</a:t>
            </a:fld>
            <a:endParaRPr lang="en-GB" dirty="0"/>
          </a:p>
        </p:txBody>
      </p:sp>
      <p:cxnSp>
        <p:nvCxnSpPr>
          <p:cNvPr id="6" name="Straight Connector 5">
            <a:extLst>
              <a:ext uri="{FF2B5EF4-FFF2-40B4-BE49-F238E27FC236}">
                <a16:creationId xmlns:a16="http://schemas.microsoft.com/office/drawing/2014/main" id="{D8C47E6B-AC88-4AF8-8B92-F3A8D71BC446}"/>
              </a:ext>
            </a:extLst>
          </p:cNvPr>
          <p:cNvCxnSpPr/>
          <p:nvPr userDrawn="1"/>
        </p:nvCxnSpPr>
        <p:spPr>
          <a:xfrm>
            <a:off x="8848701" y="277675"/>
            <a:ext cx="28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ext Placeholder 2">
            <a:extLst>
              <a:ext uri="{FF2B5EF4-FFF2-40B4-BE49-F238E27FC236}">
                <a16:creationId xmlns:a16="http://schemas.microsoft.com/office/drawing/2014/main" id="{96955AF7-9277-47EE-8361-3291F18124A4}"/>
              </a:ext>
            </a:extLst>
          </p:cNvPr>
          <p:cNvSpPr>
            <a:spLocks noGrp="1"/>
          </p:cNvSpPr>
          <p:nvPr>
            <p:ph idx="1" hasCustomPrompt="1"/>
          </p:nvPr>
        </p:nvSpPr>
        <p:spPr>
          <a:xfrm>
            <a:off x="719543" y="2932348"/>
            <a:ext cx="5292460" cy="3292257"/>
          </a:xfrm>
          <a:prstGeom prst="rect">
            <a:avLst/>
          </a:prstGeom>
        </p:spPr>
        <p:txBody>
          <a:bodyPr vert="horz" lIns="180000" tIns="0" rIns="180000" bIns="0" numCol="2"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 name="Title 1">
            <a:extLst>
              <a:ext uri="{FF2B5EF4-FFF2-40B4-BE49-F238E27FC236}">
                <a16:creationId xmlns:a16="http://schemas.microsoft.com/office/drawing/2014/main" id="{D494FD05-1E53-4E97-A4EA-1C8BBCAC964A}"/>
              </a:ext>
            </a:extLst>
          </p:cNvPr>
          <p:cNvSpPr>
            <a:spLocks noGrp="1"/>
          </p:cNvSpPr>
          <p:nvPr>
            <p:ph type="title" hasCustomPrompt="1"/>
          </p:nvPr>
        </p:nvSpPr>
        <p:spPr>
          <a:xfrm>
            <a:off x="719543" y="1434932"/>
            <a:ext cx="5292460" cy="1295167"/>
          </a:xfrm>
        </p:spPr>
        <p:txBody>
          <a:bodyPr lIns="180000" rIns="180000"/>
          <a:lstStyle>
            <a:lvl1pPr>
              <a:defRPr>
                <a:solidFill>
                  <a:schemeClr val="bg1"/>
                </a:solidFill>
                <a:latin typeface="+mn-lt"/>
              </a:defRPr>
            </a:lvl1pPr>
          </a:lstStyle>
          <a:p>
            <a:r>
              <a:rPr lang="en-US" dirty="0"/>
              <a:t>Headline</a:t>
            </a:r>
            <a:endParaRPr lang="en-GB" dirty="0"/>
          </a:p>
        </p:txBody>
      </p:sp>
    </p:spTree>
    <p:extLst>
      <p:ext uri="{BB962C8B-B14F-4D97-AF65-F5344CB8AC3E}">
        <p14:creationId xmlns:p14="http://schemas.microsoft.com/office/powerpoint/2010/main" val="3643764789"/>
      </p:ext>
    </p:extLst>
  </p:cSld>
  <p:clrMapOvr>
    <a:masterClrMapping/>
  </p:clrMapOvr>
  <p:transition>
    <p:fade/>
  </p:transition>
  <p:extLst>
    <p:ext uri="{DCECCB84-F9BA-43D5-87BE-67443E8EF086}">
      <p15:sldGuideLst xmlns:p15="http://schemas.microsoft.com/office/powerpoint/2012/main">
        <p15:guide id="1" orient="horz" pos="3861"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mage background, long body text">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30" name="Rectangle 29"/>
          <p:cNvSpPr/>
          <p:nvPr userDrawn="1"/>
        </p:nvSpPr>
        <p:spPr>
          <a:xfrm>
            <a:off x="1" y="1868518"/>
            <a:ext cx="6012000" cy="3215077"/>
          </a:xfrm>
          <a:prstGeom prst="rect">
            <a:avLst/>
          </a:prstGeom>
          <a:solidFill>
            <a:schemeClr val="tx2">
              <a:alpha val="90000"/>
            </a:schemeClr>
          </a:solidFill>
          <a:ln w="444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150">
              <a:latin typeface="+mn-lt"/>
            </a:endParaRPr>
          </a:p>
        </p:txBody>
      </p:sp>
      <p:sp>
        <p:nvSpPr>
          <p:cNvPr id="14" name="Slide Number Placeholder 5">
            <a:extLst>
              <a:ext uri="{FF2B5EF4-FFF2-40B4-BE49-F238E27FC236}">
                <a16:creationId xmlns:a16="http://schemas.microsoft.com/office/drawing/2014/main" id="{390123EA-5547-498E-A5A4-06B4AAB30859}"/>
              </a:ext>
            </a:extLst>
          </p:cNvPr>
          <p:cNvSpPr>
            <a:spLocks noGrp="1"/>
          </p:cNvSpPr>
          <p:nvPr>
            <p:ph type="sldNum" sz="quarter" idx="4"/>
          </p:nvPr>
        </p:nvSpPr>
        <p:spPr>
          <a:xfrm>
            <a:off x="8520002" y="213569"/>
            <a:ext cx="328701" cy="128217"/>
          </a:xfrm>
          <a:prstGeom prst="rect">
            <a:avLst/>
          </a:prstGeom>
        </p:spPr>
        <p:txBody>
          <a:bodyPr vert="horz" lIns="0" tIns="0" rIns="0" bIns="0" rtlCol="0" anchor="ctr"/>
          <a:lstStyle>
            <a:lvl1pPr algn="ctr">
              <a:defRPr sz="575">
                <a:solidFill>
                  <a:schemeClr val="accent1"/>
                </a:solidFill>
              </a:defRPr>
            </a:lvl1pPr>
          </a:lstStyle>
          <a:p>
            <a:fld id="{FC9DAC69-A2FC-46F8-94C8-F8106C1B4EB5}" type="slidenum">
              <a:rPr lang="en-GB" smtClean="0"/>
              <a:pPr/>
              <a:t>‹nº›</a:t>
            </a:fld>
            <a:endParaRPr lang="en-GB" dirty="0"/>
          </a:p>
        </p:txBody>
      </p:sp>
      <p:cxnSp>
        <p:nvCxnSpPr>
          <p:cNvPr id="5" name="Straight Connector 4">
            <a:extLst>
              <a:ext uri="{FF2B5EF4-FFF2-40B4-BE49-F238E27FC236}">
                <a16:creationId xmlns:a16="http://schemas.microsoft.com/office/drawing/2014/main" id="{044AF4BE-FDED-4A32-9DA9-08FA2A32B42A}"/>
              </a:ext>
            </a:extLst>
          </p:cNvPr>
          <p:cNvCxnSpPr/>
          <p:nvPr userDrawn="1"/>
        </p:nvCxnSpPr>
        <p:spPr>
          <a:xfrm>
            <a:off x="8848701" y="277675"/>
            <a:ext cx="28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0431CAAA-F2B1-49B9-9235-82E065DAD3A7}"/>
              </a:ext>
            </a:extLst>
          </p:cNvPr>
          <p:cNvSpPr>
            <a:spLocks noGrp="1"/>
          </p:cNvSpPr>
          <p:nvPr>
            <p:ph idx="1" hasCustomPrompt="1"/>
          </p:nvPr>
        </p:nvSpPr>
        <p:spPr>
          <a:xfrm>
            <a:off x="719543" y="1868518"/>
            <a:ext cx="5292458" cy="3215077"/>
          </a:xfrm>
          <a:prstGeom prst="rect">
            <a:avLst/>
          </a:prstGeom>
        </p:spPr>
        <p:txBody>
          <a:bodyPr vert="horz" lIns="180000" tIns="180000" rIns="180000" bIns="180000" numCol="2"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1156450777"/>
      </p:ext>
    </p:extLst>
  </p:cSld>
  <p:clrMapOvr>
    <a:masterClrMapping/>
  </p:clrMapOvr>
  <p:transition>
    <p:fade/>
  </p:transition>
  <p:extLst>
    <p:ext uri="{DCECCB84-F9BA-43D5-87BE-67443E8EF086}">
      <p15:sldGuideLst xmlns:p15="http://schemas.microsoft.com/office/powerpoint/2012/main">
        <p15:guide id="1" orient="horz" pos="3861"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over image background">
    <p:bg>
      <p:bgPr>
        <a:blipFill dpi="0" rotWithShape="1">
          <a:blip r:embed="rId2">
            <a:lum/>
          </a:blip>
          <a:srcRect/>
          <a:stretch>
            <a:fillRect l="-12000" r="-12000"/>
          </a:stretch>
        </a:blipFill>
        <a:effectLst/>
      </p:bgPr>
    </p:bg>
    <p:spTree>
      <p:nvGrpSpPr>
        <p:cNvPr id="1" name=""/>
        <p:cNvGrpSpPr/>
        <p:nvPr/>
      </p:nvGrpSpPr>
      <p:grpSpPr>
        <a:xfrm>
          <a:off x="0" y="0"/>
          <a:ext cx="0" cy="0"/>
          <a:chOff x="0" y="0"/>
          <a:chExt cx="0" cy="0"/>
        </a:xfrm>
      </p:grpSpPr>
      <p:sp>
        <p:nvSpPr>
          <p:cNvPr id="30" name="Rectangle 29"/>
          <p:cNvSpPr/>
          <p:nvPr userDrawn="1"/>
        </p:nvSpPr>
        <p:spPr>
          <a:xfrm>
            <a:off x="1" y="1868518"/>
            <a:ext cx="6012000" cy="4008755"/>
          </a:xfrm>
          <a:prstGeom prst="rect">
            <a:avLst/>
          </a:prstGeom>
          <a:solidFill>
            <a:schemeClr val="tx2">
              <a:alpha val="90000"/>
            </a:schemeClr>
          </a:solidFill>
          <a:ln w="444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150">
              <a:latin typeface="+mn-lt"/>
            </a:endParaRPr>
          </a:p>
        </p:txBody>
      </p:sp>
      <p:sp>
        <p:nvSpPr>
          <p:cNvPr id="14" name="Slide Number Placeholder 5">
            <a:extLst>
              <a:ext uri="{FF2B5EF4-FFF2-40B4-BE49-F238E27FC236}">
                <a16:creationId xmlns:a16="http://schemas.microsoft.com/office/drawing/2014/main" id="{390123EA-5547-498E-A5A4-06B4AAB30859}"/>
              </a:ext>
            </a:extLst>
          </p:cNvPr>
          <p:cNvSpPr>
            <a:spLocks noGrp="1"/>
          </p:cNvSpPr>
          <p:nvPr>
            <p:ph type="sldNum" sz="quarter" idx="4"/>
          </p:nvPr>
        </p:nvSpPr>
        <p:spPr>
          <a:xfrm>
            <a:off x="8520002" y="213569"/>
            <a:ext cx="328701" cy="128217"/>
          </a:xfrm>
          <a:prstGeom prst="rect">
            <a:avLst/>
          </a:prstGeom>
        </p:spPr>
        <p:txBody>
          <a:bodyPr vert="horz" lIns="0" tIns="0" rIns="0" bIns="0" rtlCol="0" anchor="ctr"/>
          <a:lstStyle>
            <a:lvl1pPr algn="ctr">
              <a:defRPr sz="575">
                <a:solidFill>
                  <a:schemeClr val="accent1"/>
                </a:solidFill>
              </a:defRPr>
            </a:lvl1pPr>
          </a:lstStyle>
          <a:p>
            <a:fld id="{FC9DAC69-A2FC-46F8-94C8-F8106C1B4EB5}" type="slidenum">
              <a:rPr lang="en-GB" smtClean="0"/>
              <a:pPr/>
              <a:t>‹nº›</a:t>
            </a:fld>
            <a:endParaRPr lang="en-GB" dirty="0"/>
          </a:p>
        </p:txBody>
      </p:sp>
      <p:cxnSp>
        <p:nvCxnSpPr>
          <p:cNvPr id="5" name="Straight Connector 4">
            <a:extLst>
              <a:ext uri="{FF2B5EF4-FFF2-40B4-BE49-F238E27FC236}">
                <a16:creationId xmlns:a16="http://schemas.microsoft.com/office/drawing/2014/main" id="{044AF4BE-FDED-4A32-9DA9-08FA2A32B42A}"/>
              </a:ext>
            </a:extLst>
          </p:cNvPr>
          <p:cNvCxnSpPr/>
          <p:nvPr userDrawn="1"/>
        </p:nvCxnSpPr>
        <p:spPr>
          <a:xfrm>
            <a:off x="8848701" y="277675"/>
            <a:ext cx="28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211AEFF-96F5-413E-B7E1-F01A19445DEF}"/>
              </a:ext>
            </a:extLst>
          </p:cNvPr>
          <p:cNvSpPr txBox="1"/>
          <p:nvPr userDrawn="1"/>
        </p:nvSpPr>
        <p:spPr>
          <a:xfrm>
            <a:off x="541173" y="1888257"/>
            <a:ext cx="606545" cy="1250022"/>
          </a:xfrm>
          <a:prstGeom prst="rect">
            <a:avLst/>
          </a:prstGeom>
          <a:noFill/>
        </p:spPr>
        <p:txBody>
          <a:bodyPr wrap="square" lIns="46012" tIns="0" rIns="0" bIns="0" rtlCol="0">
            <a:spAutoFit/>
          </a:bodyPr>
          <a:lstStyle/>
          <a:p>
            <a:pPr marL="0" marR="0" lvl="0" indent="0" algn="l" defTabSz="584306" rtl="0" eaLnBrk="1" fontAlgn="auto" latinLnBrk="0" hangingPunct="1">
              <a:lnSpc>
                <a:spcPct val="100000"/>
              </a:lnSpc>
              <a:spcBef>
                <a:spcPts val="0"/>
              </a:spcBef>
              <a:spcAft>
                <a:spcPts val="0"/>
              </a:spcAft>
              <a:buClrTx/>
              <a:buSzTx/>
              <a:buFontTx/>
              <a:buNone/>
              <a:tabLst/>
              <a:defRPr/>
            </a:pPr>
            <a:r>
              <a:rPr lang="en-US" sz="8123" b="1" dirty="0">
                <a:solidFill>
                  <a:schemeClr val="bg1"/>
                </a:solidFill>
                <a:latin typeface="Arial" panose="020B0604020202020204" pitchFamily="34" charset="0"/>
                <a:cs typeface="Arial" panose="020B0604020202020204" pitchFamily="34" charset="0"/>
              </a:rPr>
              <a:t>“</a:t>
            </a:r>
          </a:p>
        </p:txBody>
      </p:sp>
      <p:sp>
        <p:nvSpPr>
          <p:cNvPr id="8" name="Text Placeholder 2">
            <a:extLst>
              <a:ext uri="{FF2B5EF4-FFF2-40B4-BE49-F238E27FC236}">
                <a16:creationId xmlns:a16="http://schemas.microsoft.com/office/drawing/2014/main" id="{3705CB6D-98F5-4A74-B64E-10DCD3623515}"/>
              </a:ext>
            </a:extLst>
          </p:cNvPr>
          <p:cNvSpPr>
            <a:spLocks noGrp="1"/>
          </p:cNvSpPr>
          <p:nvPr>
            <p:ph idx="10" hasCustomPrompt="1"/>
          </p:nvPr>
        </p:nvSpPr>
        <p:spPr>
          <a:xfrm>
            <a:off x="639413" y="2752352"/>
            <a:ext cx="4796684" cy="2836889"/>
          </a:xfrm>
          <a:prstGeom prst="rect">
            <a:avLst/>
          </a:prstGeom>
        </p:spPr>
        <p:txBody>
          <a:bodyPr vert="horz" lIns="0" tIns="0" rIns="0" bIns="0" numCol="1" spcCol="1512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453496082"/>
      </p:ext>
    </p:extLst>
  </p:cSld>
  <p:clrMapOvr>
    <a:masterClrMapping/>
  </p:clrMapOvr>
  <p:transition>
    <p:fade/>
  </p:transition>
  <p:extLst>
    <p:ext uri="{DCECCB84-F9BA-43D5-87BE-67443E8EF086}">
      <p15:sldGuideLst xmlns:p15="http://schemas.microsoft.com/office/powerpoint/2012/main">
        <p15:guide id="1" orient="horz" pos="3861"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sclaimer - Generic">
    <p:bg>
      <p:bgPr>
        <a:solidFill>
          <a:schemeClr val="tx2"/>
        </a:solidFill>
        <a:effectLst/>
      </p:bgPr>
    </p:bg>
    <p:spTree>
      <p:nvGrpSpPr>
        <p:cNvPr id="1" name=""/>
        <p:cNvGrpSpPr/>
        <p:nvPr/>
      </p:nvGrpSpPr>
      <p:grpSpPr>
        <a:xfrm>
          <a:off x="0" y="0"/>
          <a:ext cx="0" cy="0"/>
          <a:chOff x="0" y="0"/>
          <a:chExt cx="0" cy="0"/>
        </a:xfrm>
      </p:grpSpPr>
      <p:pic>
        <p:nvPicPr>
          <p:cNvPr id="15" name="Picture 14" hidden="1">
            <a:extLst>
              <a:ext uri="{FF2B5EF4-FFF2-40B4-BE49-F238E27FC236}">
                <a16:creationId xmlns:a16="http://schemas.microsoft.com/office/drawing/2014/main" id="{BE667FC1-4D35-41B4-B4EB-53BFC44B10AA}"/>
              </a:ext>
            </a:extLst>
          </p:cNvPr>
          <p:cNvPicPr/>
          <p:nvPr userDrawn="1"/>
        </p:nvPicPr>
        <p:blipFill>
          <a:blip r:embed="rId2"/>
          <a:stretch>
            <a:fillRect/>
          </a:stretch>
        </p:blipFill>
        <p:spPr>
          <a:xfrm>
            <a:off x="473925" y="293968"/>
            <a:ext cx="8670076" cy="6365475"/>
          </a:xfrm>
          <a:prstGeom prst="rect">
            <a:avLst/>
          </a:prstGeom>
        </p:spPr>
      </p:pic>
      <p:sp>
        <p:nvSpPr>
          <p:cNvPr id="17" name="object 10">
            <a:extLst>
              <a:ext uri="{FF2B5EF4-FFF2-40B4-BE49-F238E27FC236}">
                <a16:creationId xmlns:a16="http://schemas.microsoft.com/office/drawing/2014/main" id="{776EBA27-0AD5-45E3-8FDF-EA1643555406}"/>
              </a:ext>
            </a:extLst>
          </p:cNvPr>
          <p:cNvSpPr txBox="1"/>
          <p:nvPr userDrawn="1"/>
        </p:nvSpPr>
        <p:spPr>
          <a:xfrm>
            <a:off x="712376" y="5912666"/>
            <a:ext cx="5373818" cy="678919"/>
          </a:xfrm>
          <a:prstGeom prst="rect">
            <a:avLst/>
          </a:prstGeom>
        </p:spPr>
        <p:txBody>
          <a:bodyPr vert="horz" wrap="square" lIns="0" tIns="0" rIns="0" bIns="0" numCol="2" spcCol="180000" rtlCol="0" anchor="b">
            <a:noAutofit/>
          </a:bodyPr>
          <a:lstStyle/>
          <a:p>
            <a:pPr>
              <a:spcBef>
                <a:spcPts val="0"/>
              </a:spcBef>
              <a:spcAft>
                <a:spcPts val="0"/>
              </a:spcAft>
            </a:pPr>
            <a:r>
              <a:rPr lang="en-GB" sz="554" kern="1200" dirty="0">
                <a:solidFill>
                  <a:schemeClr val="bg1"/>
                </a:solidFill>
                <a:effectLst/>
                <a:latin typeface="+mn-lt"/>
                <a:ea typeface="+mn-ea"/>
                <a:cs typeface="Caecilia LT Std 45 Light"/>
              </a:rPr>
              <a:t>*includes associated offices</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Clyde &amp; Co LLP is a limited liability partnership registered in England and Wales. Authorised and regulated by the Solicitors Regulation Authority.</a:t>
            </a:r>
          </a:p>
          <a:p>
            <a:pPr>
              <a:spcBef>
                <a:spcPts val="0"/>
              </a:spcBef>
              <a:spcAft>
                <a:spcPts val="0"/>
              </a:spcAft>
            </a:pPr>
            <a:r>
              <a:rPr lang="en-GB" sz="554" kern="1200" dirty="0">
                <a:solidFill>
                  <a:schemeClr val="bg1"/>
                </a:solidFill>
                <a:effectLst/>
                <a:latin typeface="+mn-lt"/>
                <a:ea typeface="+mn-ea"/>
                <a:cs typeface="Caecilia LT Std 45 Light"/>
              </a:rPr>
              <a:t> </a:t>
            </a:r>
          </a:p>
          <a:p>
            <a:pPr>
              <a:spcBef>
                <a:spcPts val="0"/>
              </a:spcBef>
              <a:spcAft>
                <a:spcPts val="0"/>
              </a:spcAft>
            </a:pPr>
            <a:r>
              <a:rPr lang="en-GB" sz="554" kern="1200" dirty="0">
                <a:solidFill>
                  <a:schemeClr val="bg1"/>
                </a:solidFill>
                <a:effectLst/>
                <a:latin typeface="+mn-lt"/>
                <a:ea typeface="+mn-ea"/>
                <a:cs typeface="Caecilia LT Std 45 Light"/>
              </a:rPr>
              <a:t>© Clyde &amp; Co LLP 2023</a:t>
            </a:r>
          </a:p>
        </p:txBody>
      </p:sp>
      <p:sp>
        <p:nvSpPr>
          <p:cNvPr id="23" name="Text Placeholder 2">
            <a:extLst>
              <a:ext uri="{FF2B5EF4-FFF2-40B4-BE49-F238E27FC236}">
                <a16:creationId xmlns:a16="http://schemas.microsoft.com/office/drawing/2014/main" id="{FD715203-AA9F-427B-87DA-C96A946B4B87}"/>
              </a:ext>
            </a:extLst>
          </p:cNvPr>
          <p:cNvSpPr>
            <a:spLocks noGrp="1"/>
          </p:cNvSpPr>
          <p:nvPr>
            <p:ph idx="1" hasCustomPrompt="1"/>
          </p:nvPr>
        </p:nvSpPr>
        <p:spPr>
          <a:xfrm>
            <a:off x="708913" y="315565"/>
            <a:ext cx="2682761" cy="1605375"/>
          </a:xfrm>
          <a:prstGeom prst="rect">
            <a:avLst/>
          </a:prstGeom>
        </p:spPr>
        <p:txBody>
          <a:bodyPr vert="horz" lIns="0" tIns="0" rIns="0" bIns="0" numCol="1"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2" name="object 8">
            <a:extLst>
              <a:ext uri="{FF2B5EF4-FFF2-40B4-BE49-F238E27FC236}">
                <a16:creationId xmlns:a16="http://schemas.microsoft.com/office/drawing/2014/main" id="{E43C23F9-18AA-51EB-D972-8AD8531B0A93}"/>
              </a:ext>
            </a:extLst>
          </p:cNvPr>
          <p:cNvSpPr txBox="1"/>
          <p:nvPr userDrawn="1"/>
        </p:nvSpPr>
        <p:spPr>
          <a:xfrm>
            <a:off x="712376" y="5195480"/>
            <a:ext cx="2063115" cy="88486"/>
          </a:xfrm>
          <a:prstGeom prst="rect">
            <a:avLst/>
          </a:prstGeom>
        </p:spPr>
        <p:txBody>
          <a:bodyPr vert="horz" wrap="square" lIns="0" tIns="0" rIns="0" bIns="0" rtlCol="0">
            <a:spAutoFit/>
          </a:bodyPr>
          <a:lstStyle/>
          <a:p>
            <a:pPr marL="8115">
              <a:lnSpc>
                <a:spcPct val="100000"/>
              </a:lnSpc>
            </a:pPr>
            <a:r>
              <a:rPr sz="575" b="0" i="0" spc="-15" dirty="0">
                <a:solidFill>
                  <a:schemeClr val="bg1"/>
                </a:solidFill>
                <a:latin typeface="+mn-lt"/>
                <a:cs typeface="Caecilia LT Std Bold"/>
              </a:rPr>
              <a:t>ww</a:t>
            </a:r>
            <a:r>
              <a:rPr sz="575" b="0" i="0" spc="-77" dirty="0">
                <a:solidFill>
                  <a:schemeClr val="bg1"/>
                </a:solidFill>
                <a:latin typeface="+mn-lt"/>
                <a:cs typeface="Caecilia LT Std Bold"/>
              </a:rPr>
              <a:t>w</a:t>
            </a:r>
            <a:r>
              <a:rPr sz="575" b="0" i="0" spc="-15" dirty="0">
                <a:solidFill>
                  <a:schemeClr val="bg1"/>
                </a:solidFill>
                <a:latin typeface="+mn-lt"/>
                <a:cs typeface="Caecilia LT Std Bold"/>
              </a:rPr>
              <a:t>.c</a:t>
            </a:r>
            <a:r>
              <a:rPr sz="575" b="0" i="0" spc="-35" dirty="0">
                <a:solidFill>
                  <a:schemeClr val="bg1"/>
                </a:solidFill>
                <a:latin typeface="+mn-lt"/>
                <a:cs typeface="Caecilia LT Std Bold"/>
              </a:rPr>
              <a:t>l</a:t>
            </a:r>
            <a:r>
              <a:rPr sz="575" b="0" i="0" spc="-15" dirty="0">
                <a:solidFill>
                  <a:schemeClr val="bg1"/>
                </a:solidFill>
                <a:latin typeface="+mn-lt"/>
                <a:cs typeface="Caecilia LT Std Bold"/>
              </a:rPr>
              <a:t>ydeco.com</a:t>
            </a:r>
            <a:endParaRPr sz="575" b="0" i="0" dirty="0">
              <a:solidFill>
                <a:schemeClr val="bg1"/>
              </a:solidFill>
              <a:latin typeface="+mn-lt"/>
              <a:cs typeface="Caecilia LT Std Bold"/>
            </a:endParaRPr>
          </a:p>
        </p:txBody>
      </p:sp>
      <p:cxnSp>
        <p:nvCxnSpPr>
          <p:cNvPr id="4" name="Straight Connector 3">
            <a:extLst>
              <a:ext uri="{FF2B5EF4-FFF2-40B4-BE49-F238E27FC236}">
                <a16:creationId xmlns:a16="http://schemas.microsoft.com/office/drawing/2014/main" id="{A47A9B52-2B92-B1EB-4587-54A4BF287749}"/>
              </a:ext>
            </a:extLst>
          </p:cNvPr>
          <p:cNvCxnSpPr>
            <a:cxnSpLocks/>
          </p:cNvCxnSpPr>
          <p:nvPr userDrawn="1"/>
        </p:nvCxnSpPr>
        <p:spPr>
          <a:xfrm>
            <a:off x="712377" y="4625426"/>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AF9C739-B36F-03DE-2230-141AF1824824}"/>
              </a:ext>
            </a:extLst>
          </p:cNvPr>
          <p:cNvSpPr txBox="1"/>
          <p:nvPr userDrawn="1"/>
        </p:nvSpPr>
        <p:spPr>
          <a:xfrm>
            <a:off x="712377" y="4708860"/>
            <a:ext cx="664908" cy="403187"/>
          </a:xfrm>
          <a:prstGeom prst="rect">
            <a:avLst/>
          </a:prstGeom>
          <a:noFill/>
        </p:spPr>
        <p:txBody>
          <a:bodyPr wrap="square" lIns="0" tIns="0" rIns="0" bIns="0" rtlCol="0" anchor="ctr">
            <a:spAutoFit/>
          </a:bodyPr>
          <a:lstStyle/>
          <a:p>
            <a:r>
              <a:rPr lang="en-GB" sz="2045" dirty="0">
                <a:solidFill>
                  <a:schemeClr val="bg1"/>
                </a:solidFill>
                <a:latin typeface="+mn-lt"/>
              </a:rPr>
              <a:t>60+</a:t>
            </a:r>
          </a:p>
          <a:p>
            <a:r>
              <a:rPr lang="en-GB" sz="575" dirty="0">
                <a:solidFill>
                  <a:schemeClr val="bg1"/>
                </a:solidFill>
                <a:latin typeface="+mn-lt"/>
              </a:rPr>
              <a:t>Offices</a:t>
            </a:r>
            <a:r>
              <a:rPr lang="en-GB" sz="575" baseline="0" dirty="0">
                <a:solidFill>
                  <a:schemeClr val="bg1"/>
                </a:solidFill>
                <a:latin typeface="+mn-lt"/>
              </a:rPr>
              <a:t> worldwide*</a:t>
            </a:r>
            <a:endParaRPr lang="en-GB" sz="575" dirty="0">
              <a:solidFill>
                <a:schemeClr val="bg1"/>
              </a:solidFill>
              <a:latin typeface="+mn-lt"/>
            </a:endParaRPr>
          </a:p>
        </p:txBody>
      </p:sp>
      <p:cxnSp>
        <p:nvCxnSpPr>
          <p:cNvPr id="6" name="Straight Connector 5">
            <a:extLst>
              <a:ext uri="{FF2B5EF4-FFF2-40B4-BE49-F238E27FC236}">
                <a16:creationId xmlns:a16="http://schemas.microsoft.com/office/drawing/2014/main" id="{E36D7D3D-27D9-5843-D10F-2EA5A477D4AA}"/>
              </a:ext>
            </a:extLst>
          </p:cNvPr>
          <p:cNvCxnSpPr>
            <a:cxnSpLocks/>
          </p:cNvCxnSpPr>
          <p:nvPr userDrawn="1"/>
        </p:nvCxnSpPr>
        <p:spPr>
          <a:xfrm>
            <a:off x="712377" y="4055372"/>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B58D6DB4-FDF5-73B3-D275-2A9195B43510}"/>
              </a:ext>
            </a:extLst>
          </p:cNvPr>
          <p:cNvSpPr txBox="1"/>
          <p:nvPr userDrawn="1"/>
        </p:nvSpPr>
        <p:spPr>
          <a:xfrm>
            <a:off x="712377" y="4126601"/>
            <a:ext cx="678617" cy="403187"/>
          </a:xfrm>
          <a:prstGeom prst="rect">
            <a:avLst/>
          </a:prstGeom>
          <a:noFill/>
        </p:spPr>
        <p:txBody>
          <a:bodyPr wrap="square" lIns="0" tIns="0" rIns="0" bIns="0" rtlCol="0">
            <a:spAutoFit/>
          </a:bodyPr>
          <a:lstStyle/>
          <a:p>
            <a:r>
              <a:rPr lang="en-GB" sz="2045" dirty="0">
                <a:solidFill>
                  <a:schemeClr val="bg1"/>
                </a:solidFill>
                <a:latin typeface="+mn-lt"/>
              </a:rPr>
              <a:t>3,200</a:t>
            </a:r>
          </a:p>
          <a:p>
            <a:r>
              <a:rPr lang="en-GB" sz="575" dirty="0">
                <a:solidFill>
                  <a:schemeClr val="bg1"/>
                </a:solidFill>
                <a:latin typeface="+mn-lt"/>
              </a:rPr>
              <a:t>Legal professionals</a:t>
            </a:r>
          </a:p>
        </p:txBody>
      </p:sp>
      <p:cxnSp>
        <p:nvCxnSpPr>
          <p:cNvPr id="8" name="Straight Connector 7">
            <a:extLst>
              <a:ext uri="{FF2B5EF4-FFF2-40B4-BE49-F238E27FC236}">
                <a16:creationId xmlns:a16="http://schemas.microsoft.com/office/drawing/2014/main" id="{D81F30A7-7881-705F-2749-BE95F0E5E06C}"/>
              </a:ext>
            </a:extLst>
          </p:cNvPr>
          <p:cNvCxnSpPr>
            <a:cxnSpLocks/>
          </p:cNvCxnSpPr>
          <p:nvPr userDrawn="1"/>
        </p:nvCxnSpPr>
        <p:spPr>
          <a:xfrm>
            <a:off x="712377" y="5360538"/>
            <a:ext cx="2687187" cy="0"/>
          </a:xfrm>
          <a:prstGeom prst="line">
            <a:avLst/>
          </a:prstGeom>
          <a:solidFill>
            <a:srgbClr val="FFFFFF"/>
          </a:solidFill>
          <a:ln w="444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9F6FEA-0233-DAA3-3084-B4222366BE32}"/>
              </a:ext>
            </a:extLst>
          </p:cNvPr>
          <p:cNvCxnSpPr>
            <a:cxnSpLocks/>
          </p:cNvCxnSpPr>
          <p:nvPr userDrawn="1"/>
        </p:nvCxnSpPr>
        <p:spPr>
          <a:xfrm>
            <a:off x="712377" y="3485318"/>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1FB9B8C-BE37-B909-2793-0F4A3D7FF532}"/>
              </a:ext>
            </a:extLst>
          </p:cNvPr>
          <p:cNvSpPr txBox="1"/>
          <p:nvPr userDrawn="1"/>
        </p:nvSpPr>
        <p:spPr>
          <a:xfrm>
            <a:off x="712377" y="3556547"/>
            <a:ext cx="653940" cy="403187"/>
          </a:xfrm>
          <a:prstGeom prst="rect">
            <a:avLst/>
          </a:prstGeom>
          <a:noFill/>
        </p:spPr>
        <p:txBody>
          <a:bodyPr wrap="square" lIns="0" tIns="0" rIns="0" bIns="0" rtlCol="0">
            <a:spAutoFit/>
          </a:bodyPr>
          <a:lstStyle/>
          <a:p>
            <a:r>
              <a:rPr lang="en-GB" sz="2045" dirty="0">
                <a:solidFill>
                  <a:schemeClr val="bg1"/>
                </a:solidFill>
                <a:latin typeface="+mn-lt"/>
              </a:rPr>
              <a:t>5,500</a:t>
            </a:r>
          </a:p>
          <a:p>
            <a:r>
              <a:rPr lang="en-GB" sz="575" dirty="0">
                <a:solidFill>
                  <a:schemeClr val="bg1"/>
                </a:solidFill>
                <a:latin typeface="+mn-lt"/>
              </a:rPr>
              <a:t>Total staff</a:t>
            </a:r>
          </a:p>
        </p:txBody>
      </p:sp>
      <p:cxnSp>
        <p:nvCxnSpPr>
          <p:cNvPr id="11" name="Straight Connector 10">
            <a:extLst>
              <a:ext uri="{FF2B5EF4-FFF2-40B4-BE49-F238E27FC236}">
                <a16:creationId xmlns:a16="http://schemas.microsoft.com/office/drawing/2014/main" id="{1955D42D-C740-5BD9-1974-380455B9AA68}"/>
              </a:ext>
            </a:extLst>
          </p:cNvPr>
          <p:cNvCxnSpPr>
            <a:cxnSpLocks/>
          </p:cNvCxnSpPr>
          <p:nvPr userDrawn="1"/>
        </p:nvCxnSpPr>
        <p:spPr>
          <a:xfrm>
            <a:off x="712377" y="2915264"/>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7662180-A0FE-9B4C-47DC-1E93A6FD5654}"/>
              </a:ext>
            </a:extLst>
          </p:cNvPr>
          <p:cNvSpPr txBox="1"/>
          <p:nvPr userDrawn="1"/>
        </p:nvSpPr>
        <p:spPr>
          <a:xfrm>
            <a:off x="712377" y="2986493"/>
            <a:ext cx="653940" cy="403187"/>
          </a:xfrm>
          <a:prstGeom prst="rect">
            <a:avLst/>
          </a:prstGeom>
          <a:noFill/>
        </p:spPr>
        <p:txBody>
          <a:bodyPr wrap="square" lIns="0" tIns="0" rIns="0" bIns="0" rtlCol="0">
            <a:spAutoFit/>
          </a:bodyPr>
          <a:lstStyle/>
          <a:p>
            <a:r>
              <a:rPr lang="en-GB" sz="2045" dirty="0">
                <a:solidFill>
                  <a:schemeClr val="bg1"/>
                </a:solidFill>
                <a:latin typeface="+mn-lt"/>
              </a:rPr>
              <a:t>2,400</a:t>
            </a:r>
          </a:p>
          <a:p>
            <a:r>
              <a:rPr lang="en-GB" sz="575" dirty="0">
                <a:solidFill>
                  <a:schemeClr val="bg1"/>
                </a:solidFill>
                <a:latin typeface="+mn-lt"/>
              </a:rPr>
              <a:t>Lawyers</a:t>
            </a:r>
          </a:p>
        </p:txBody>
      </p:sp>
      <p:cxnSp>
        <p:nvCxnSpPr>
          <p:cNvPr id="13" name="Straight Connector 12">
            <a:extLst>
              <a:ext uri="{FF2B5EF4-FFF2-40B4-BE49-F238E27FC236}">
                <a16:creationId xmlns:a16="http://schemas.microsoft.com/office/drawing/2014/main" id="{706CA4C7-2B76-23C8-E0EA-200790249396}"/>
              </a:ext>
            </a:extLst>
          </p:cNvPr>
          <p:cNvCxnSpPr>
            <a:cxnSpLocks/>
          </p:cNvCxnSpPr>
          <p:nvPr userDrawn="1"/>
        </p:nvCxnSpPr>
        <p:spPr>
          <a:xfrm>
            <a:off x="708915" y="2345210"/>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309422F2-1D3C-1208-485F-B80D50EBCEA8}"/>
              </a:ext>
            </a:extLst>
          </p:cNvPr>
          <p:cNvSpPr txBox="1"/>
          <p:nvPr userDrawn="1"/>
        </p:nvSpPr>
        <p:spPr>
          <a:xfrm>
            <a:off x="712378" y="2416439"/>
            <a:ext cx="435960" cy="403187"/>
          </a:xfrm>
          <a:prstGeom prst="rect">
            <a:avLst/>
          </a:prstGeom>
          <a:noFill/>
        </p:spPr>
        <p:txBody>
          <a:bodyPr wrap="square" lIns="0" tIns="0" rIns="0" bIns="0" rtlCol="0">
            <a:spAutoFit/>
          </a:bodyPr>
          <a:lstStyle/>
          <a:p>
            <a:r>
              <a:rPr lang="en-GB" sz="2045" dirty="0">
                <a:solidFill>
                  <a:schemeClr val="bg1"/>
                </a:solidFill>
                <a:latin typeface="+mn-lt"/>
              </a:rPr>
              <a:t>490</a:t>
            </a:r>
          </a:p>
          <a:p>
            <a:r>
              <a:rPr lang="en-GB" sz="575" dirty="0">
                <a:solidFill>
                  <a:schemeClr val="bg1"/>
                </a:solidFill>
                <a:latin typeface="+mn-lt"/>
              </a:rPr>
              <a:t>Partners</a:t>
            </a:r>
          </a:p>
        </p:txBody>
      </p:sp>
    </p:spTree>
    <p:extLst>
      <p:ext uri="{BB962C8B-B14F-4D97-AF65-F5344CB8AC3E}">
        <p14:creationId xmlns:p14="http://schemas.microsoft.com/office/powerpoint/2010/main" val="505449209"/>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ustralia_Disclaimer Layout">
    <p:bg>
      <p:bgPr>
        <a:solidFill>
          <a:schemeClr val="tx2"/>
        </a:solidFill>
        <a:effectLst/>
      </p:bgPr>
    </p:bg>
    <p:spTree>
      <p:nvGrpSpPr>
        <p:cNvPr id="1" name=""/>
        <p:cNvGrpSpPr/>
        <p:nvPr/>
      </p:nvGrpSpPr>
      <p:grpSpPr>
        <a:xfrm>
          <a:off x="0" y="0"/>
          <a:ext cx="0" cy="0"/>
          <a:chOff x="0" y="0"/>
          <a:chExt cx="0" cy="0"/>
        </a:xfrm>
      </p:grpSpPr>
      <p:pic>
        <p:nvPicPr>
          <p:cNvPr id="15" name="Picture 14" hidden="1">
            <a:extLst>
              <a:ext uri="{FF2B5EF4-FFF2-40B4-BE49-F238E27FC236}">
                <a16:creationId xmlns:a16="http://schemas.microsoft.com/office/drawing/2014/main" id="{BE667FC1-4D35-41B4-B4EB-53BFC44B10AA}"/>
              </a:ext>
            </a:extLst>
          </p:cNvPr>
          <p:cNvPicPr/>
          <p:nvPr userDrawn="1"/>
        </p:nvPicPr>
        <p:blipFill>
          <a:blip r:embed="rId2"/>
          <a:stretch>
            <a:fillRect/>
          </a:stretch>
        </p:blipFill>
        <p:spPr>
          <a:xfrm>
            <a:off x="473925" y="293968"/>
            <a:ext cx="8670076" cy="6365475"/>
          </a:xfrm>
          <a:prstGeom prst="rect">
            <a:avLst/>
          </a:prstGeom>
        </p:spPr>
      </p:pic>
      <p:sp>
        <p:nvSpPr>
          <p:cNvPr id="17" name="object 10">
            <a:extLst>
              <a:ext uri="{FF2B5EF4-FFF2-40B4-BE49-F238E27FC236}">
                <a16:creationId xmlns:a16="http://schemas.microsoft.com/office/drawing/2014/main" id="{E3FBA433-DED8-422E-A577-17CC69EE93C5}"/>
              </a:ext>
            </a:extLst>
          </p:cNvPr>
          <p:cNvSpPr txBox="1"/>
          <p:nvPr userDrawn="1"/>
        </p:nvSpPr>
        <p:spPr>
          <a:xfrm>
            <a:off x="712376" y="5482756"/>
            <a:ext cx="5373818" cy="1108831"/>
          </a:xfrm>
          <a:prstGeom prst="rect">
            <a:avLst/>
          </a:prstGeom>
        </p:spPr>
        <p:txBody>
          <a:bodyPr vert="horz" wrap="square" lIns="0" tIns="0" rIns="0" bIns="0" numCol="2" spcCol="180000" rtlCol="0" anchor="b">
            <a:noAutofit/>
          </a:bodyPr>
          <a:lstStyle/>
          <a:p>
            <a:pPr>
              <a:spcBef>
                <a:spcPts val="0"/>
              </a:spcBef>
              <a:spcAft>
                <a:spcPts val="0"/>
              </a:spcAft>
            </a:pPr>
            <a:r>
              <a:rPr lang="en-GB" sz="554" kern="1200" dirty="0">
                <a:solidFill>
                  <a:schemeClr val="bg1"/>
                </a:solidFill>
                <a:effectLst/>
                <a:latin typeface="+mn-lt"/>
                <a:ea typeface="+mn-ea"/>
                <a:cs typeface="Caecilia LT Std 45 Light"/>
              </a:rPr>
              <a:t>*includes associated offices</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Further advice should be taken before relying on the contents of this summary.  </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Clyde &amp; Co accepts no responsibility for loss occasioned to any person acting or refraining from acting as a result of material contained in this document. No part of this document may be reproduced without the prior permission of Clyde &amp; Co. Clyde &amp; Co Australia is a multi-disciplinary partnership registered with the Law Society of New South Wales. </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 Clyde &amp; Co LLP 2023</a:t>
            </a:r>
          </a:p>
        </p:txBody>
      </p:sp>
      <p:sp>
        <p:nvSpPr>
          <p:cNvPr id="20" name="Text Placeholder 2">
            <a:extLst>
              <a:ext uri="{FF2B5EF4-FFF2-40B4-BE49-F238E27FC236}">
                <a16:creationId xmlns:a16="http://schemas.microsoft.com/office/drawing/2014/main" id="{B71600AD-0C0D-475F-93C2-2592E75DD9DF}"/>
              </a:ext>
            </a:extLst>
          </p:cNvPr>
          <p:cNvSpPr>
            <a:spLocks noGrp="1"/>
          </p:cNvSpPr>
          <p:nvPr>
            <p:ph idx="1" hasCustomPrompt="1"/>
          </p:nvPr>
        </p:nvSpPr>
        <p:spPr>
          <a:xfrm>
            <a:off x="708913" y="315565"/>
            <a:ext cx="2682761" cy="1605375"/>
          </a:xfrm>
          <a:prstGeom prst="rect">
            <a:avLst/>
          </a:prstGeom>
        </p:spPr>
        <p:txBody>
          <a:bodyPr vert="horz" lIns="0" tIns="0" rIns="0" bIns="0" numCol="1"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2" name="object 8">
            <a:extLst>
              <a:ext uri="{FF2B5EF4-FFF2-40B4-BE49-F238E27FC236}">
                <a16:creationId xmlns:a16="http://schemas.microsoft.com/office/drawing/2014/main" id="{BDBBBCAA-C364-1F76-D28A-B3A264CD4EF8}"/>
              </a:ext>
            </a:extLst>
          </p:cNvPr>
          <p:cNvSpPr txBox="1"/>
          <p:nvPr userDrawn="1"/>
        </p:nvSpPr>
        <p:spPr>
          <a:xfrm>
            <a:off x="712376" y="5195480"/>
            <a:ext cx="2063115" cy="88486"/>
          </a:xfrm>
          <a:prstGeom prst="rect">
            <a:avLst/>
          </a:prstGeom>
        </p:spPr>
        <p:txBody>
          <a:bodyPr vert="horz" wrap="square" lIns="0" tIns="0" rIns="0" bIns="0" rtlCol="0">
            <a:spAutoFit/>
          </a:bodyPr>
          <a:lstStyle/>
          <a:p>
            <a:pPr marL="8115">
              <a:lnSpc>
                <a:spcPct val="100000"/>
              </a:lnSpc>
            </a:pPr>
            <a:r>
              <a:rPr sz="575" b="0" i="0" spc="-15" dirty="0">
                <a:solidFill>
                  <a:schemeClr val="bg1"/>
                </a:solidFill>
                <a:latin typeface="+mn-lt"/>
                <a:cs typeface="Caecilia LT Std Bold"/>
              </a:rPr>
              <a:t>ww</a:t>
            </a:r>
            <a:r>
              <a:rPr sz="575" b="0" i="0" spc="-77" dirty="0">
                <a:solidFill>
                  <a:schemeClr val="bg1"/>
                </a:solidFill>
                <a:latin typeface="+mn-lt"/>
                <a:cs typeface="Caecilia LT Std Bold"/>
              </a:rPr>
              <a:t>w</a:t>
            </a:r>
            <a:r>
              <a:rPr sz="575" b="0" i="0" spc="-15" dirty="0">
                <a:solidFill>
                  <a:schemeClr val="bg1"/>
                </a:solidFill>
                <a:latin typeface="+mn-lt"/>
                <a:cs typeface="Caecilia LT Std Bold"/>
              </a:rPr>
              <a:t>.c</a:t>
            </a:r>
            <a:r>
              <a:rPr sz="575" b="0" i="0" spc="-35" dirty="0">
                <a:solidFill>
                  <a:schemeClr val="bg1"/>
                </a:solidFill>
                <a:latin typeface="+mn-lt"/>
                <a:cs typeface="Caecilia LT Std Bold"/>
              </a:rPr>
              <a:t>l</a:t>
            </a:r>
            <a:r>
              <a:rPr sz="575" b="0" i="0" spc="-15" dirty="0">
                <a:solidFill>
                  <a:schemeClr val="bg1"/>
                </a:solidFill>
                <a:latin typeface="+mn-lt"/>
                <a:cs typeface="Caecilia LT Std Bold"/>
              </a:rPr>
              <a:t>ydeco.com</a:t>
            </a:r>
            <a:endParaRPr sz="575" b="0" i="0" dirty="0">
              <a:solidFill>
                <a:schemeClr val="bg1"/>
              </a:solidFill>
              <a:latin typeface="+mn-lt"/>
              <a:cs typeface="Caecilia LT Std Bold"/>
            </a:endParaRPr>
          </a:p>
        </p:txBody>
      </p:sp>
      <p:cxnSp>
        <p:nvCxnSpPr>
          <p:cNvPr id="4" name="Straight Connector 3">
            <a:extLst>
              <a:ext uri="{FF2B5EF4-FFF2-40B4-BE49-F238E27FC236}">
                <a16:creationId xmlns:a16="http://schemas.microsoft.com/office/drawing/2014/main" id="{26B16ED0-982A-FC92-447B-52A7B49C7928}"/>
              </a:ext>
            </a:extLst>
          </p:cNvPr>
          <p:cNvCxnSpPr>
            <a:cxnSpLocks/>
          </p:cNvCxnSpPr>
          <p:nvPr userDrawn="1"/>
        </p:nvCxnSpPr>
        <p:spPr>
          <a:xfrm>
            <a:off x="712377" y="4625426"/>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AC3A573-D500-8ABB-DE7F-43FB72C840C1}"/>
              </a:ext>
            </a:extLst>
          </p:cNvPr>
          <p:cNvSpPr txBox="1"/>
          <p:nvPr userDrawn="1"/>
        </p:nvSpPr>
        <p:spPr>
          <a:xfrm>
            <a:off x="712377" y="4708860"/>
            <a:ext cx="664908" cy="403187"/>
          </a:xfrm>
          <a:prstGeom prst="rect">
            <a:avLst/>
          </a:prstGeom>
          <a:noFill/>
        </p:spPr>
        <p:txBody>
          <a:bodyPr wrap="square" lIns="0" tIns="0" rIns="0" bIns="0" rtlCol="0" anchor="ctr">
            <a:spAutoFit/>
          </a:bodyPr>
          <a:lstStyle/>
          <a:p>
            <a:r>
              <a:rPr lang="en-GB" sz="2045" dirty="0">
                <a:solidFill>
                  <a:schemeClr val="bg1"/>
                </a:solidFill>
                <a:latin typeface="+mn-lt"/>
              </a:rPr>
              <a:t>60+</a:t>
            </a:r>
          </a:p>
          <a:p>
            <a:r>
              <a:rPr lang="en-GB" sz="575" dirty="0">
                <a:solidFill>
                  <a:schemeClr val="bg1"/>
                </a:solidFill>
                <a:latin typeface="+mn-lt"/>
              </a:rPr>
              <a:t>Offices</a:t>
            </a:r>
            <a:r>
              <a:rPr lang="en-GB" sz="575" baseline="0" dirty="0">
                <a:solidFill>
                  <a:schemeClr val="bg1"/>
                </a:solidFill>
                <a:latin typeface="+mn-lt"/>
              </a:rPr>
              <a:t> worldwide*</a:t>
            </a:r>
            <a:endParaRPr lang="en-GB" sz="575" dirty="0">
              <a:solidFill>
                <a:schemeClr val="bg1"/>
              </a:solidFill>
              <a:latin typeface="+mn-lt"/>
            </a:endParaRPr>
          </a:p>
        </p:txBody>
      </p:sp>
      <p:cxnSp>
        <p:nvCxnSpPr>
          <p:cNvPr id="6" name="Straight Connector 5">
            <a:extLst>
              <a:ext uri="{FF2B5EF4-FFF2-40B4-BE49-F238E27FC236}">
                <a16:creationId xmlns:a16="http://schemas.microsoft.com/office/drawing/2014/main" id="{844A1A26-421A-717E-DD8B-023DD8A5D485}"/>
              </a:ext>
            </a:extLst>
          </p:cNvPr>
          <p:cNvCxnSpPr>
            <a:cxnSpLocks/>
          </p:cNvCxnSpPr>
          <p:nvPr userDrawn="1"/>
        </p:nvCxnSpPr>
        <p:spPr>
          <a:xfrm>
            <a:off x="712377" y="4055372"/>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F29FEAD5-8355-B1AA-63F6-276CBE2C4811}"/>
              </a:ext>
            </a:extLst>
          </p:cNvPr>
          <p:cNvSpPr txBox="1"/>
          <p:nvPr userDrawn="1"/>
        </p:nvSpPr>
        <p:spPr>
          <a:xfrm>
            <a:off x="712377" y="4126601"/>
            <a:ext cx="678617" cy="403187"/>
          </a:xfrm>
          <a:prstGeom prst="rect">
            <a:avLst/>
          </a:prstGeom>
          <a:noFill/>
        </p:spPr>
        <p:txBody>
          <a:bodyPr wrap="square" lIns="0" tIns="0" rIns="0" bIns="0" rtlCol="0">
            <a:spAutoFit/>
          </a:bodyPr>
          <a:lstStyle/>
          <a:p>
            <a:r>
              <a:rPr lang="en-GB" sz="2045" dirty="0">
                <a:solidFill>
                  <a:schemeClr val="bg1"/>
                </a:solidFill>
                <a:latin typeface="+mn-lt"/>
              </a:rPr>
              <a:t>3,200</a:t>
            </a:r>
          </a:p>
          <a:p>
            <a:r>
              <a:rPr lang="en-GB" sz="575" dirty="0">
                <a:solidFill>
                  <a:schemeClr val="bg1"/>
                </a:solidFill>
                <a:latin typeface="+mn-lt"/>
              </a:rPr>
              <a:t>Legal professionals</a:t>
            </a:r>
          </a:p>
        </p:txBody>
      </p:sp>
      <p:cxnSp>
        <p:nvCxnSpPr>
          <p:cNvPr id="8" name="Straight Connector 7">
            <a:extLst>
              <a:ext uri="{FF2B5EF4-FFF2-40B4-BE49-F238E27FC236}">
                <a16:creationId xmlns:a16="http://schemas.microsoft.com/office/drawing/2014/main" id="{BF4ED268-F8C4-9581-8DDA-8466EBC42864}"/>
              </a:ext>
            </a:extLst>
          </p:cNvPr>
          <p:cNvCxnSpPr>
            <a:cxnSpLocks/>
          </p:cNvCxnSpPr>
          <p:nvPr userDrawn="1"/>
        </p:nvCxnSpPr>
        <p:spPr>
          <a:xfrm>
            <a:off x="712377" y="5360538"/>
            <a:ext cx="2687187" cy="0"/>
          </a:xfrm>
          <a:prstGeom prst="line">
            <a:avLst/>
          </a:prstGeom>
          <a:solidFill>
            <a:srgbClr val="FFFFFF"/>
          </a:solidFill>
          <a:ln w="444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68ED5FA-B93D-D079-CB60-A6A2A008E829}"/>
              </a:ext>
            </a:extLst>
          </p:cNvPr>
          <p:cNvCxnSpPr>
            <a:cxnSpLocks/>
          </p:cNvCxnSpPr>
          <p:nvPr userDrawn="1"/>
        </p:nvCxnSpPr>
        <p:spPr>
          <a:xfrm>
            <a:off x="712377" y="3485318"/>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C4DBD37-5323-1968-0D37-9CB4122801D7}"/>
              </a:ext>
            </a:extLst>
          </p:cNvPr>
          <p:cNvSpPr txBox="1"/>
          <p:nvPr userDrawn="1"/>
        </p:nvSpPr>
        <p:spPr>
          <a:xfrm>
            <a:off x="712377" y="3556547"/>
            <a:ext cx="653940" cy="403187"/>
          </a:xfrm>
          <a:prstGeom prst="rect">
            <a:avLst/>
          </a:prstGeom>
          <a:noFill/>
        </p:spPr>
        <p:txBody>
          <a:bodyPr wrap="square" lIns="0" tIns="0" rIns="0" bIns="0" rtlCol="0">
            <a:spAutoFit/>
          </a:bodyPr>
          <a:lstStyle/>
          <a:p>
            <a:r>
              <a:rPr lang="en-GB" sz="2045" dirty="0">
                <a:solidFill>
                  <a:schemeClr val="bg1"/>
                </a:solidFill>
                <a:latin typeface="+mn-lt"/>
              </a:rPr>
              <a:t>5,500</a:t>
            </a:r>
          </a:p>
          <a:p>
            <a:r>
              <a:rPr lang="en-GB" sz="575" dirty="0">
                <a:solidFill>
                  <a:schemeClr val="bg1"/>
                </a:solidFill>
                <a:latin typeface="+mn-lt"/>
              </a:rPr>
              <a:t>Total staff</a:t>
            </a:r>
          </a:p>
        </p:txBody>
      </p:sp>
      <p:cxnSp>
        <p:nvCxnSpPr>
          <p:cNvPr id="11" name="Straight Connector 10">
            <a:extLst>
              <a:ext uri="{FF2B5EF4-FFF2-40B4-BE49-F238E27FC236}">
                <a16:creationId xmlns:a16="http://schemas.microsoft.com/office/drawing/2014/main" id="{19F7DFED-B021-E9A3-23CA-F443B173A894}"/>
              </a:ext>
            </a:extLst>
          </p:cNvPr>
          <p:cNvCxnSpPr>
            <a:cxnSpLocks/>
          </p:cNvCxnSpPr>
          <p:nvPr userDrawn="1"/>
        </p:nvCxnSpPr>
        <p:spPr>
          <a:xfrm>
            <a:off x="712377" y="2915264"/>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D1EEE75-71DF-DD72-BD62-973C4645FB71}"/>
              </a:ext>
            </a:extLst>
          </p:cNvPr>
          <p:cNvSpPr txBox="1"/>
          <p:nvPr userDrawn="1"/>
        </p:nvSpPr>
        <p:spPr>
          <a:xfrm>
            <a:off x="712377" y="2986493"/>
            <a:ext cx="653940" cy="403187"/>
          </a:xfrm>
          <a:prstGeom prst="rect">
            <a:avLst/>
          </a:prstGeom>
          <a:noFill/>
        </p:spPr>
        <p:txBody>
          <a:bodyPr wrap="square" lIns="0" tIns="0" rIns="0" bIns="0" rtlCol="0">
            <a:spAutoFit/>
          </a:bodyPr>
          <a:lstStyle/>
          <a:p>
            <a:r>
              <a:rPr lang="en-GB" sz="2045" dirty="0">
                <a:solidFill>
                  <a:schemeClr val="bg1"/>
                </a:solidFill>
                <a:latin typeface="+mn-lt"/>
              </a:rPr>
              <a:t>2,400</a:t>
            </a:r>
          </a:p>
          <a:p>
            <a:r>
              <a:rPr lang="en-GB" sz="575" dirty="0">
                <a:solidFill>
                  <a:schemeClr val="bg1"/>
                </a:solidFill>
                <a:latin typeface="+mn-lt"/>
              </a:rPr>
              <a:t>Lawyers</a:t>
            </a:r>
          </a:p>
        </p:txBody>
      </p:sp>
      <p:cxnSp>
        <p:nvCxnSpPr>
          <p:cNvPr id="13" name="Straight Connector 12">
            <a:extLst>
              <a:ext uri="{FF2B5EF4-FFF2-40B4-BE49-F238E27FC236}">
                <a16:creationId xmlns:a16="http://schemas.microsoft.com/office/drawing/2014/main" id="{075662F7-01DC-3AE1-B0D6-94FD413E9140}"/>
              </a:ext>
            </a:extLst>
          </p:cNvPr>
          <p:cNvCxnSpPr>
            <a:cxnSpLocks/>
          </p:cNvCxnSpPr>
          <p:nvPr userDrawn="1"/>
        </p:nvCxnSpPr>
        <p:spPr>
          <a:xfrm>
            <a:off x="708915" y="2345210"/>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FC78D73-6095-DE54-D4FA-06FC35617E8D}"/>
              </a:ext>
            </a:extLst>
          </p:cNvPr>
          <p:cNvSpPr txBox="1"/>
          <p:nvPr userDrawn="1"/>
        </p:nvSpPr>
        <p:spPr>
          <a:xfrm>
            <a:off x="712378" y="2416439"/>
            <a:ext cx="435960" cy="403187"/>
          </a:xfrm>
          <a:prstGeom prst="rect">
            <a:avLst/>
          </a:prstGeom>
          <a:noFill/>
        </p:spPr>
        <p:txBody>
          <a:bodyPr wrap="square" lIns="0" tIns="0" rIns="0" bIns="0" rtlCol="0">
            <a:spAutoFit/>
          </a:bodyPr>
          <a:lstStyle/>
          <a:p>
            <a:r>
              <a:rPr lang="en-GB" sz="2045" dirty="0">
                <a:solidFill>
                  <a:schemeClr val="bg1"/>
                </a:solidFill>
                <a:latin typeface="+mn-lt"/>
              </a:rPr>
              <a:t>490</a:t>
            </a:r>
          </a:p>
          <a:p>
            <a:r>
              <a:rPr lang="en-GB" sz="575" dirty="0">
                <a:solidFill>
                  <a:schemeClr val="bg1"/>
                </a:solidFill>
                <a:latin typeface="+mn-lt"/>
              </a:rPr>
              <a:t>Partners</a:t>
            </a:r>
          </a:p>
        </p:txBody>
      </p:sp>
    </p:spTree>
    <p:extLst>
      <p:ext uri="{BB962C8B-B14F-4D97-AF65-F5344CB8AC3E}">
        <p14:creationId xmlns:p14="http://schemas.microsoft.com/office/powerpoint/2010/main" val="29705235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ong Kong_Disclaimer Layout">
    <p:bg>
      <p:bgPr>
        <a:solidFill>
          <a:schemeClr val="tx2"/>
        </a:solidFill>
        <a:effectLst/>
      </p:bgPr>
    </p:bg>
    <p:spTree>
      <p:nvGrpSpPr>
        <p:cNvPr id="1" name=""/>
        <p:cNvGrpSpPr/>
        <p:nvPr/>
      </p:nvGrpSpPr>
      <p:grpSpPr>
        <a:xfrm>
          <a:off x="0" y="0"/>
          <a:ext cx="0" cy="0"/>
          <a:chOff x="0" y="0"/>
          <a:chExt cx="0" cy="0"/>
        </a:xfrm>
      </p:grpSpPr>
      <p:pic>
        <p:nvPicPr>
          <p:cNvPr id="15" name="Picture 14" hidden="1">
            <a:extLst>
              <a:ext uri="{FF2B5EF4-FFF2-40B4-BE49-F238E27FC236}">
                <a16:creationId xmlns:a16="http://schemas.microsoft.com/office/drawing/2014/main" id="{BE667FC1-4D35-41B4-B4EB-53BFC44B10AA}"/>
              </a:ext>
            </a:extLst>
          </p:cNvPr>
          <p:cNvPicPr/>
          <p:nvPr userDrawn="1"/>
        </p:nvPicPr>
        <p:blipFill>
          <a:blip r:embed="rId2"/>
          <a:stretch>
            <a:fillRect/>
          </a:stretch>
        </p:blipFill>
        <p:spPr>
          <a:xfrm>
            <a:off x="473925" y="293968"/>
            <a:ext cx="8670076" cy="6365475"/>
          </a:xfrm>
          <a:prstGeom prst="rect">
            <a:avLst/>
          </a:prstGeom>
        </p:spPr>
      </p:pic>
      <p:sp>
        <p:nvSpPr>
          <p:cNvPr id="17" name="object 10">
            <a:extLst>
              <a:ext uri="{FF2B5EF4-FFF2-40B4-BE49-F238E27FC236}">
                <a16:creationId xmlns:a16="http://schemas.microsoft.com/office/drawing/2014/main" id="{E3FBA433-DED8-422E-A577-17CC69EE93C5}"/>
              </a:ext>
            </a:extLst>
          </p:cNvPr>
          <p:cNvSpPr txBox="1"/>
          <p:nvPr userDrawn="1"/>
        </p:nvSpPr>
        <p:spPr>
          <a:xfrm>
            <a:off x="712376" y="5624152"/>
            <a:ext cx="5373818" cy="967434"/>
          </a:xfrm>
          <a:prstGeom prst="rect">
            <a:avLst/>
          </a:prstGeom>
        </p:spPr>
        <p:txBody>
          <a:bodyPr vert="horz" wrap="square" lIns="0" tIns="0" rIns="0" bIns="0" numCol="2" spcCol="180000" rtlCol="0" anchor="b">
            <a:noAutofit/>
          </a:bodyPr>
          <a:lstStyle/>
          <a:p>
            <a:pPr>
              <a:spcBef>
                <a:spcPts val="0"/>
              </a:spcBef>
              <a:spcAft>
                <a:spcPts val="0"/>
              </a:spcAft>
            </a:pPr>
            <a:r>
              <a:rPr lang="en-GB" sz="554" kern="1200" dirty="0">
                <a:solidFill>
                  <a:schemeClr val="bg1"/>
                </a:solidFill>
                <a:effectLst/>
                <a:latin typeface="+mn-lt"/>
                <a:ea typeface="+mn-ea"/>
                <a:cs typeface="Caecilia LT Std 45 Light"/>
              </a:rPr>
              <a:t>*includes associated offices</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Clyde &amp; Co accepts no responsibility for loss occasioned to any person acting or refraining from acting as a result of material contained in this summary. No part of this summary may be used, reproduced, stored in a retrieval system or transmitted in any form or by any means, electronic, mechanical, photocopying, reading or otherwise without the prior permission of Clyde &amp; Co. </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 Clyde &amp; Co LLP 2023</a:t>
            </a:r>
          </a:p>
        </p:txBody>
      </p:sp>
      <p:sp>
        <p:nvSpPr>
          <p:cNvPr id="20" name="Text Placeholder 2">
            <a:extLst>
              <a:ext uri="{FF2B5EF4-FFF2-40B4-BE49-F238E27FC236}">
                <a16:creationId xmlns:a16="http://schemas.microsoft.com/office/drawing/2014/main" id="{DB9809CA-B6D7-4DD5-928A-AF1B1DC41EA4}"/>
              </a:ext>
            </a:extLst>
          </p:cNvPr>
          <p:cNvSpPr>
            <a:spLocks noGrp="1"/>
          </p:cNvSpPr>
          <p:nvPr>
            <p:ph idx="1" hasCustomPrompt="1"/>
          </p:nvPr>
        </p:nvSpPr>
        <p:spPr>
          <a:xfrm>
            <a:off x="708913" y="315565"/>
            <a:ext cx="2682761" cy="1605375"/>
          </a:xfrm>
          <a:prstGeom prst="rect">
            <a:avLst/>
          </a:prstGeom>
        </p:spPr>
        <p:txBody>
          <a:bodyPr vert="horz" lIns="0" tIns="0" rIns="0" bIns="0" numCol="1"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2" name="object 8">
            <a:extLst>
              <a:ext uri="{FF2B5EF4-FFF2-40B4-BE49-F238E27FC236}">
                <a16:creationId xmlns:a16="http://schemas.microsoft.com/office/drawing/2014/main" id="{4882E0D5-8D40-E843-079E-3653893B0820}"/>
              </a:ext>
            </a:extLst>
          </p:cNvPr>
          <p:cNvSpPr txBox="1"/>
          <p:nvPr userDrawn="1"/>
        </p:nvSpPr>
        <p:spPr>
          <a:xfrm>
            <a:off x="712376" y="5195480"/>
            <a:ext cx="2063115" cy="88486"/>
          </a:xfrm>
          <a:prstGeom prst="rect">
            <a:avLst/>
          </a:prstGeom>
        </p:spPr>
        <p:txBody>
          <a:bodyPr vert="horz" wrap="square" lIns="0" tIns="0" rIns="0" bIns="0" rtlCol="0">
            <a:spAutoFit/>
          </a:bodyPr>
          <a:lstStyle/>
          <a:p>
            <a:pPr marL="8115">
              <a:lnSpc>
                <a:spcPct val="100000"/>
              </a:lnSpc>
            </a:pPr>
            <a:r>
              <a:rPr sz="575" b="0" i="0" spc="-15" dirty="0">
                <a:solidFill>
                  <a:schemeClr val="bg1"/>
                </a:solidFill>
                <a:latin typeface="+mn-lt"/>
                <a:cs typeface="Caecilia LT Std Bold"/>
              </a:rPr>
              <a:t>ww</a:t>
            </a:r>
            <a:r>
              <a:rPr sz="575" b="0" i="0" spc="-77" dirty="0">
                <a:solidFill>
                  <a:schemeClr val="bg1"/>
                </a:solidFill>
                <a:latin typeface="+mn-lt"/>
                <a:cs typeface="Caecilia LT Std Bold"/>
              </a:rPr>
              <a:t>w</a:t>
            </a:r>
            <a:r>
              <a:rPr sz="575" b="0" i="0" spc="-15" dirty="0">
                <a:solidFill>
                  <a:schemeClr val="bg1"/>
                </a:solidFill>
                <a:latin typeface="+mn-lt"/>
                <a:cs typeface="Caecilia LT Std Bold"/>
              </a:rPr>
              <a:t>.c</a:t>
            </a:r>
            <a:r>
              <a:rPr sz="575" b="0" i="0" spc="-35" dirty="0">
                <a:solidFill>
                  <a:schemeClr val="bg1"/>
                </a:solidFill>
                <a:latin typeface="+mn-lt"/>
                <a:cs typeface="Caecilia LT Std Bold"/>
              </a:rPr>
              <a:t>l</a:t>
            </a:r>
            <a:r>
              <a:rPr sz="575" b="0" i="0" spc="-15" dirty="0">
                <a:solidFill>
                  <a:schemeClr val="bg1"/>
                </a:solidFill>
                <a:latin typeface="+mn-lt"/>
                <a:cs typeface="Caecilia LT Std Bold"/>
              </a:rPr>
              <a:t>ydeco.com</a:t>
            </a:r>
            <a:endParaRPr sz="575" b="0" i="0" dirty="0">
              <a:solidFill>
                <a:schemeClr val="bg1"/>
              </a:solidFill>
              <a:latin typeface="+mn-lt"/>
              <a:cs typeface="Caecilia LT Std Bold"/>
            </a:endParaRPr>
          </a:p>
        </p:txBody>
      </p:sp>
      <p:cxnSp>
        <p:nvCxnSpPr>
          <p:cNvPr id="4" name="Straight Connector 3">
            <a:extLst>
              <a:ext uri="{FF2B5EF4-FFF2-40B4-BE49-F238E27FC236}">
                <a16:creationId xmlns:a16="http://schemas.microsoft.com/office/drawing/2014/main" id="{14DA9BFE-37E0-D0B4-E835-F9E46287B67D}"/>
              </a:ext>
            </a:extLst>
          </p:cNvPr>
          <p:cNvCxnSpPr>
            <a:cxnSpLocks/>
          </p:cNvCxnSpPr>
          <p:nvPr userDrawn="1"/>
        </p:nvCxnSpPr>
        <p:spPr>
          <a:xfrm>
            <a:off x="712377" y="4625426"/>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48FDAB1-3FFA-E135-17B6-C7089BF95316}"/>
              </a:ext>
            </a:extLst>
          </p:cNvPr>
          <p:cNvSpPr txBox="1"/>
          <p:nvPr userDrawn="1"/>
        </p:nvSpPr>
        <p:spPr>
          <a:xfrm>
            <a:off x="712377" y="4708860"/>
            <a:ext cx="664908" cy="403187"/>
          </a:xfrm>
          <a:prstGeom prst="rect">
            <a:avLst/>
          </a:prstGeom>
          <a:noFill/>
        </p:spPr>
        <p:txBody>
          <a:bodyPr wrap="square" lIns="0" tIns="0" rIns="0" bIns="0" rtlCol="0" anchor="ctr">
            <a:spAutoFit/>
          </a:bodyPr>
          <a:lstStyle/>
          <a:p>
            <a:r>
              <a:rPr lang="en-GB" sz="2045" dirty="0">
                <a:solidFill>
                  <a:schemeClr val="bg1"/>
                </a:solidFill>
                <a:latin typeface="+mn-lt"/>
              </a:rPr>
              <a:t>60+</a:t>
            </a:r>
          </a:p>
          <a:p>
            <a:r>
              <a:rPr lang="en-GB" sz="575" dirty="0">
                <a:solidFill>
                  <a:schemeClr val="bg1"/>
                </a:solidFill>
                <a:latin typeface="+mn-lt"/>
              </a:rPr>
              <a:t>Offices</a:t>
            </a:r>
            <a:r>
              <a:rPr lang="en-GB" sz="575" baseline="0" dirty="0">
                <a:solidFill>
                  <a:schemeClr val="bg1"/>
                </a:solidFill>
                <a:latin typeface="+mn-lt"/>
              </a:rPr>
              <a:t> worldwide*</a:t>
            </a:r>
            <a:endParaRPr lang="en-GB" sz="575" dirty="0">
              <a:solidFill>
                <a:schemeClr val="bg1"/>
              </a:solidFill>
              <a:latin typeface="+mn-lt"/>
            </a:endParaRPr>
          </a:p>
        </p:txBody>
      </p:sp>
      <p:cxnSp>
        <p:nvCxnSpPr>
          <p:cNvPr id="6" name="Straight Connector 5">
            <a:extLst>
              <a:ext uri="{FF2B5EF4-FFF2-40B4-BE49-F238E27FC236}">
                <a16:creationId xmlns:a16="http://schemas.microsoft.com/office/drawing/2014/main" id="{76B99BC6-B41C-E414-7C0A-4AE451E28323}"/>
              </a:ext>
            </a:extLst>
          </p:cNvPr>
          <p:cNvCxnSpPr>
            <a:cxnSpLocks/>
          </p:cNvCxnSpPr>
          <p:nvPr userDrawn="1"/>
        </p:nvCxnSpPr>
        <p:spPr>
          <a:xfrm>
            <a:off x="712377" y="4055372"/>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CEC42A8-2574-7161-7309-7B04365CDF57}"/>
              </a:ext>
            </a:extLst>
          </p:cNvPr>
          <p:cNvSpPr txBox="1"/>
          <p:nvPr userDrawn="1"/>
        </p:nvSpPr>
        <p:spPr>
          <a:xfrm>
            <a:off x="712377" y="4126601"/>
            <a:ext cx="678617" cy="403187"/>
          </a:xfrm>
          <a:prstGeom prst="rect">
            <a:avLst/>
          </a:prstGeom>
          <a:noFill/>
        </p:spPr>
        <p:txBody>
          <a:bodyPr wrap="square" lIns="0" tIns="0" rIns="0" bIns="0" rtlCol="0">
            <a:spAutoFit/>
          </a:bodyPr>
          <a:lstStyle/>
          <a:p>
            <a:r>
              <a:rPr lang="en-GB" sz="2045" dirty="0">
                <a:solidFill>
                  <a:schemeClr val="bg1"/>
                </a:solidFill>
                <a:latin typeface="+mn-lt"/>
              </a:rPr>
              <a:t>3,200</a:t>
            </a:r>
          </a:p>
          <a:p>
            <a:r>
              <a:rPr lang="en-GB" sz="575" dirty="0">
                <a:solidFill>
                  <a:schemeClr val="bg1"/>
                </a:solidFill>
                <a:latin typeface="+mn-lt"/>
              </a:rPr>
              <a:t>Legal professionals</a:t>
            </a:r>
          </a:p>
        </p:txBody>
      </p:sp>
      <p:cxnSp>
        <p:nvCxnSpPr>
          <p:cNvPr id="8" name="Straight Connector 7">
            <a:extLst>
              <a:ext uri="{FF2B5EF4-FFF2-40B4-BE49-F238E27FC236}">
                <a16:creationId xmlns:a16="http://schemas.microsoft.com/office/drawing/2014/main" id="{9ABAEB01-5B52-E106-D083-02923FF32FD4}"/>
              </a:ext>
            </a:extLst>
          </p:cNvPr>
          <p:cNvCxnSpPr>
            <a:cxnSpLocks/>
          </p:cNvCxnSpPr>
          <p:nvPr userDrawn="1"/>
        </p:nvCxnSpPr>
        <p:spPr>
          <a:xfrm>
            <a:off x="712377" y="5360538"/>
            <a:ext cx="2687187" cy="0"/>
          </a:xfrm>
          <a:prstGeom prst="line">
            <a:avLst/>
          </a:prstGeom>
          <a:solidFill>
            <a:srgbClr val="FFFFFF"/>
          </a:solidFill>
          <a:ln w="444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7FED25A-B5BB-ED8B-4825-A48CA3E77F45}"/>
              </a:ext>
            </a:extLst>
          </p:cNvPr>
          <p:cNvCxnSpPr>
            <a:cxnSpLocks/>
          </p:cNvCxnSpPr>
          <p:nvPr userDrawn="1"/>
        </p:nvCxnSpPr>
        <p:spPr>
          <a:xfrm>
            <a:off x="712377" y="3485318"/>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369B7DE-1AC0-CEFB-3BB2-350A2C1D3899}"/>
              </a:ext>
            </a:extLst>
          </p:cNvPr>
          <p:cNvSpPr txBox="1"/>
          <p:nvPr userDrawn="1"/>
        </p:nvSpPr>
        <p:spPr>
          <a:xfrm>
            <a:off x="712377" y="3556547"/>
            <a:ext cx="653940" cy="403187"/>
          </a:xfrm>
          <a:prstGeom prst="rect">
            <a:avLst/>
          </a:prstGeom>
          <a:noFill/>
        </p:spPr>
        <p:txBody>
          <a:bodyPr wrap="square" lIns="0" tIns="0" rIns="0" bIns="0" rtlCol="0">
            <a:spAutoFit/>
          </a:bodyPr>
          <a:lstStyle/>
          <a:p>
            <a:r>
              <a:rPr lang="en-GB" sz="2045" dirty="0">
                <a:solidFill>
                  <a:schemeClr val="bg1"/>
                </a:solidFill>
                <a:latin typeface="+mn-lt"/>
              </a:rPr>
              <a:t>5,500</a:t>
            </a:r>
          </a:p>
          <a:p>
            <a:r>
              <a:rPr lang="en-GB" sz="575" dirty="0">
                <a:solidFill>
                  <a:schemeClr val="bg1"/>
                </a:solidFill>
                <a:latin typeface="+mn-lt"/>
              </a:rPr>
              <a:t>Total staff</a:t>
            </a:r>
          </a:p>
        </p:txBody>
      </p:sp>
      <p:cxnSp>
        <p:nvCxnSpPr>
          <p:cNvPr id="11" name="Straight Connector 10">
            <a:extLst>
              <a:ext uri="{FF2B5EF4-FFF2-40B4-BE49-F238E27FC236}">
                <a16:creationId xmlns:a16="http://schemas.microsoft.com/office/drawing/2014/main" id="{A4936A1F-C90D-CD5E-3F3C-9E8DCF1B6097}"/>
              </a:ext>
            </a:extLst>
          </p:cNvPr>
          <p:cNvCxnSpPr>
            <a:cxnSpLocks/>
          </p:cNvCxnSpPr>
          <p:nvPr userDrawn="1"/>
        </p:nvCxnSpPr>
        <p:spPr>
          <a:xfrm>
            <a:off x="712377" y="2915264"/>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030C8A8-E63B-83F6-8538-181A9D32E0F0}"/>
              </a:ext>
            </a:extLst>
          </p:cNvPr>
          <p:cNvSpPr txBox="1"/>
          <p:nvPr userDrawn="1"/>
        </p:nvSpPr>
        <p:spPr>
          <a:xfrm>
            <a:off x="712377" y="2986493"/>
            <a:ext cx="653940" cy="403187"/>
          </a:xfrm>
          <a:prstGeom prst="rect">
            <a:avLst/>
          </a:prstGeom>
          <a:noFill/>
        </p:spPr>
        <p:txBody>
          <a:bodyPr wrap="square" lIns="0" tIns="0" rIns="0" bIns="0" rtlCol="0">
            <a:spAutoFit/>
          </a:bodyPr>
          <a:lstStyle/>
          <a:p>
            <a:r>
              <a:rPr lang="en-GB" sz="2045" dirty="0">
                <a:solidFill>
                  <a:schemeClr val="bg1"/>
                </a:solidFill>
                <a:latin typeface="+mn-lt"/>
              </a:rPr>
              <a:t>2,400</a:t>
            </a:r>
          </a:p>
          <a:p>
            <a:r>
              <a:rPr lang="en-GB" sz="575" dirty="0">
                <a:solidFill>
                  <a:schemeClr val="bg1"/>
                </a:solidFill>
                <a:latin typeface="+mn-lt"/>
              </a:rPr>
              <a:t>Lawyers</a:t>
            </a:r>
          </a:p>
        </p:txBody>
      </p:sp>
      <p:cxnSp>
        <p:nvCxnSpPr>
          <p:cNvPr id="13" name="Straight Connector 12">
            <a:extLst>
              <a:ext uri="{FF2B5EF4-FFF2-40B4-BE49-F238E27FC236}">
                <a16:creationId xmlns:a16="http://schemas.microsoft.com/office/drawing/2014/main" id="{60849D50-FF64-48B1-323E-FE7EC16AC485}"/>
              </a:ext>
            </a:extLst>
          </p:cNvPr>
          <p:cNvCxnSpPr>
            <a:cxnSpLocks/>
          </p:cNvCxnSpPr>
          <p:nvPr userDrawn="1"/>
        </p:nvCxnSpPr>
        <p:spPr>
          <a:xfrm>
            <a:off x="708915" y="2345210"/>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AB64A52-DCB7-E354-BF78-8423ED4FA91D}"/>
              </a:ext>
            </a:extLst>
          </p:cNvPr>
          <p:cNvSpPr txBox="1"/>
          <p:nvPr userDrawn="1"/>
        </p:nvSpPr>
        <p:spPr>
          <a:xfrm>
            <a:off x="712378" y="2416439"/>
            <a:ext cx="435960" cy="403187"/>
          </a:xfrm>
          <a:prstGeom prst="rect">
            <a:avLst/>
          </a:prstGeom>
          <a:noFill/>
        </p:spPr>
        <p:txBody>
          <a:bodyPr wrap="square" lIns="0" tIns="0" rIns="0" bIns="0" rtlCol="0">
            <a:spAutoFit/>
          </a:bodyPr>
          <a:lstStyle/>
          <a:p>
            <a:r>
              <a:rPr lang="en-GB" sz="2045" dirty="0">
                <a:solidFill>
                  <a:schemeClr val="bg1"/>
                </a:solidFill>
                <a:latin typeface="+mn-lt"/>
              </a:rPr>
              <a:t>490</a:t>
            </a:r>
          </a:p>
          <a:p>
            <a:r>
              <a:rPr lang="en-GB" sz="575" dirty="0">
                <a:solidFill>
                  <a:schemeClr val="bg1"/>
                </a:solidFill>
                <a:latin typeface="+mn-lt"/>
              </a:rPr>
              <a:t>Partners</a:t>
            </a:r>
          </a:p>
        </p:txBody>
      </p:sp>
    </p:spTree>
    <p:extLst>
      <p:ext uri="{BB962C8B-B14F-4D97-AF65-F5344CB8AC3E}">
        <p14:creationId xmlns:p14="http://schemas.microsoft.com/office/powerpoint/2010/main" val="326567561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ront cover solid with shaded frame">
    <p:bg>
      <p:bgPr>
        <a:solidFill>
          <a:schemeClr val="tx2"/>
        </a:solidFill>
        <a:effectLst/>
      </p:bgPr>
    </p:bg>
    <p:spTree>
      <p:nvGrpSpPr>
        <p:cNvPr id="1" name=""/>
        <p:cNvGrpSpPr/>
        <p:nvPr/>
      </p:nvGrpSpPr>
      <p:grpSpPr>
        <a:xfrm>
          <a:off x="0" y="0"/>
          <a:ext cx="0" cy="0"/>
          <a:chOff x="0" y="0"/>
          <a:chExt cx="0" cy="0"/>
        </a:xfrm>
      </p:grpSpPr>
      <p:sp>
        <p:nvSpPr>
          <p:cNvPr id="11" name="L-Shape 10">
            <a:extLst>
              <a:ext uri="{FF2B5EF4-FFF2-40B4-BE49-F238E27FC236}">
                <a16:creationId xmlns:a16="http://schemas.microsoft.com/office/drawing/2014/main" id="{CE429CB0-CE15-4038-8803-38A175D8C0E0}"/>
              </a:ext>
            </a:extLst>
          </p:cNvPr>
          <p:cNvSpPr/>
          <p:nvPr userDrawn="1"/>
        </p:nvSpPr>
        <p:spPr>
          <a:xfrm flipV="1">
            <a:off x="0" y="0"/>
            <a:ext cx="9144160" cy="6857999"/>
          </a:xfrm>
          <a:prstGeom prst="corner">
            <a:avLst>
              <a:gd name="adj1" fmla="val 16563"/>
              <a:gd name="adj2" fmla="val 158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7" dirty="0"/>
          </a:p>
        </p:txBody>
      </p:sp>
      <p:sp>
        <p:nvSpPr>
          <p:cNvPr id="8" name="Picture Placeholder 9">
            <a:extLst>
              <a:ext uri="{FF2B5EF4-FFF2-40B4-BE49-F238E27FC236}">
                <a16:creationId xmlns:a16="http://schemas.microsoft.com/office/drawing/2014/main" id="{2AE6487C-6A16-4F62-8B09-6829E6593CA7}"/>
              </a:ext>
            </a:extLst>
          </p:cNvPr>
          <p:cNvSpPr>
            <a:spLocks noGrp="1"/>
          </p:cNvSpPr>
          <p:nvPr>
            <p:ph type="pic" sz="quarter" idx="15" hasCustomPrompt="1"/>
          </p:nvPr>
        </p:nvSpPr>
        <p:spPr>
          <a:xfrm>
            <a:off x="1425601" y="5950344"/>
            <a:ext cx="1703518" cy="538996"/>
          </a:xfrm>
          <a:prstGeom prst="rect">
            <a:avLst/>
          </a:prstGeom>
        </p:spPr>
        <p:txBody>
          <a:bodyPr numCol="1"/>
          <a:lstStyle>
            <a:lvl1pPr marL="0" indent="0" algn="l">
              <a:buNone/>
              <a:defRPr sz="1026">
                <a:solidFill>
                  <a:schemeClr val="bg1"/>
                </a:solidFill>
                <a:latin typeface="+mn-lt"/>
              </a:defRPr>
            </a:lvl1pPr>
          </a:lstStyle>
          <a:p>
            <a:r>
              <a:rPr lang="en-GB" dirty="0"/>
              <a:t>Product / service stamp</a:t>
            </a:r>
          </a:p>
        </p:txBody>
      </p:sp>
      <p:sp>
        <p:nvSpPr>
          <p:cNvPr id="9" name="Text Placeholder 3">
            <a:extLst>
              <a:ext uri="{FF2B5EF4-FFF2-40B4-BE49-F238E27FC236}">
                <a16:creationId xmlns:a16="http://schemas.microsoft.com/office/drawing/2014/main" id="{C2ABD9DE-A080-45C1-AC81-611E42933434}"/>
              </a:ext>
            </a:extLst>
          </p:cNvPr>
          <p:cNvSpPr>
            <a:spLocks noGrp="1"/>
          </p:cNvSpPr>
          <p:nvPr>
            <p:ph type="body" sz="quarter" idx="12" hasCustomPrompt="1"/>
          </p:nvPr>
        </p:nvSpPr>
        <p:spPr>
          <a:xfrm>
            <a:off x="1425602" y="3867756"/>
            <a:ext cx="5276990" cy="1088135"/>
          </a:xfrm>
          <a:prstGeom prst="rect">
            <a:avLst/>
          </a:prstGeom>
        </p:spPr>
        <p:txBody>
          <a:bodyPr lIns="0" tIns="0" rIns="0" bIns="0" numCol="1" anchor="t"/>
          <a:lstStyle>
            <a:lvl1pPr marL="0" indent="0">
              <a:lnSpc>
                <a:spcPct val="100000"/>
              </a:lnSpc>
              <a:spcBef>
                <a:spcPts val="0"/>
              </a:spcBef>
              <a:buNone/>
              <a:defRPr sz="3079">
                <a:solidFill>
                  <a:schemeClr val="bg1"/>
                </a:solidFill>
                <a:latin typeface="+mn-lt"/>
              </a:defRPr>
            </a:lvl1pPr>
          </a:lstStyle>
          <a:p>
            <a:pPr lvl="0"/>
            <a:r>
              <a:rPr lang="en-US" dirty="0"/>
              <a:t>Title goes here</a:t>
            </a:r>
          </a:p>
          <a:p>
            <a:pPr lvl="0"/>
            <a:r>
              <a:rPr lang="en-US" dirty="0"/>
              <a:t>Second line here</a:t>
            </a:r>
            <a:endParaRPr lang="en-GB" dirty="0"/>
          </a:p>
        </p:txBody>
      </p:sp>
      <p:sp>
        <p:nvSpPr>
          <p:cNvPr id="12" name="Text Placeholder 3">
            <a:extLst>
              <a:ext uri="{FF2B5EF4-FFF2-40B4-BE49-F238E27FC236}">
                <a16:creationId xmlns:a16="http://schemas.microsoft.com/office/drawing/2014/main" id="{A6466CE6-41E5-4BFB-AFFD-50E7973997E0}"/>
              </a:ext>
            </a:extLst>
          </p:cNvPr>
          <p:cNvSpPr>
            <a:spLocks noGrp="1"/>
          </p:cNvSpPr>
          <p:nvPr>
            <p:ph type="body" sz="quarter" idx="13" hasCustomPrompt="1"/>
          </p:nvPr>
        </p:nvSpPr>
        <p:spPr>
          <a:xfrm>
            <a:off x="1425601" y="5083596"/>
            <a:ext cx="5275636" cy="144000"/>
          </a:xfrm>
          <a:prstGeom prst="rect">
            <a:avLst/>
          </a:prstGeom>
        </p:spPr>
        <p:txBody>
          <a:bodyPr lIns="0" tIns="0" rIns="0" bIns="0" numCol="1" anchor="ctr"/>
          <a:lstStyle>
            <a:lvl1pPr marL="0" indent="0">
              <a:lnSpc>
                <a:spcPct val="100000"/>
              </a:lnSpc>
              <a:spcBef>
                <a:spcPts val="0"/>
              </a:spcBef>
              <a:buNone/>
              <a:defRPr sz="1368">
                <a:solidFill>
                  <a:schemeClr val="bg1"/>
                </a:solidFill>
                <a:latin typeface="+mn-lt"/>
              </a:defRPr>
            </a:lvl1pPr>
          </a:lstStyle>
          <a:p>
            <a:pPr lvl="0"/>
            <a:r>
              <a:rPr lang="en-US" dirty="0"/>
              <a:t>Date / Subtitle</a:t>
            </a:r>
            <a:endParaRPr lang="en-GB" dirty="0"/>
          </a:p>
        </p:txBody>
      </p:sp>
      <p:sp>
        <p:nvSpPr>
          <p:cNvPr id="14" name="Text Placeholder 3">
            <a:extLst>
              <a:ext uri="{FF2B5EF4-FFF2-40B4-BE49-F238E27FC236}">
                <a16:creationId xmlns:a16="http://schemas.microsoft.com/office/drawing/2014/main" id="{38D2F33B-0C54-4FC2-A1B8-1BD26DA29375}"/>
              </a:ext>
            </a:extLst>
          </p:cNvPr>
          <p:cNvSpPr>
            <a:spLocks noGrp="1"/>
          </p:cNvSpPr>
          <p:nvPr>
            <p:ph type="body" sz="quarter" idx="16" hasCustomPrompt="1"/>
          </p:nvPr>
        </p:nvSpPr>
        <p:spPr>
          <a:xfrm>
            <a:off x="1425601" y="3602801"/>
            <a:ext cx="5275636" cy="144000"/>
          </a:xfrm>
          <a:prstGeom prst="rect">
            <a:avLst/>
          </a:prstGeom>
        </p:spPr>
        <p:txBody>
          <a:bodyPr lIns="0" tIns="0" rIns="0" bIns="0" numCol="1" anchor="ctr"/>
          <a:lstStyle>
            <a:lvl1pPr marL="0" indent="0">
              <a:lnSpc>
                <a:spcPct val="100000"/>
              </a:lnSpc>
              <a:spcBef>
                <a:spcPts val="0"/>
              </a:spcBef>
              <a:buNone/>
              <a:defRPr sz="1368" b="1">
                <a:solidFill>
                  <a:schemeClr val="bg1"/>
                </a:solidFill>
                <a:latin typeface="+mn-lt"/>
              </a:defRPr>
            </a:lvl1pPr>
          </a:lstStyle>
          <a:p>
            <a:pPr lvl="0"/>
            <a:r>
              <a:rPr lang="en-US" dirty="0"/>
              <a:t>Optional sector</a:t>
            </a:r>
            <a:endParaRPr lang="en-GB" dirty="0"/>
          </a:p>
        </p:txBody>
      </p:sp>
      <p:pic>
        <p:nvPicPr>
          <p:cNvPr id="16" name="Picture 15">
            <a:extLst>
              <a:ext uri="{FF2B5EF4-FFF2-40B4-BE49-F238E27FC236}">
                <a16:creationId xmlns:a16="http://schemas.microsoft.com/office/drawing/2014/main" id="{CA61DD98-DDB6-4712-9BF0-9C886A44695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5601" y="1541363"/>
            <a:ext cx="1711591" cy="342000"/>
          </a:xfrm>
          <a:prstGeom prst="rect">
            <a:avLst/>
          </a:prstGeom>
        </p:spPr>
      </p:pic>
    </p:spTree>
    <p:extLst>
      <p:ext uri="{BB962C8B-B14F-4D97-AF65-F5344CB8AC3E}">
        <p14:creationId xmlns:p14="http://schemas.microsoft.com/office/powerpoint/2010/main" val="91244051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upRight)">
                                      <p:cBhvr>
                                        <p:cTn id="7" dur="1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iddle East_Disclaimer Layout">
    <p:bg>
      <p:bgPr>
        <a:solidFill>
          <a:schemeClr val="tx2"/>
        </a:solidFill>
        <a:effectLst/>
      </p:bgPr>
    </p:bg>
    <p:spTree>
      <p:nvGrpSpPr>
        <p:cNvPr id="1" name=""/>
        <p:cNvGrpSpPr/>
        <p:nvPr/>
      </p:nvGrpSpPr>
      <p:grpSpPr>
        <a:xfrm>
          <a:off x="0" y="0"/>
          <a:ext cx="0" cy="0"/>
          <a:chOff x="0" y="0"/>
          <a:chExt cx="0" cy="0"/>
        </a:xfrm>
      </p:grpSpPr>
      <p:pic>
        <p:nvPicPr>
          <p:cNvPr id="15" name="Picture 14" hidden="1">
            <a:extLst>
              <a:ext uri="{FF2B5EF4-FFF2-40B4-BE49-F238E27FC236}">
                <a16:creationId xmlns:a16="http://schemas.microsoft.com/office/drawing/2014/main" id="{BE667FC1-4D35-41B4-B4EB-53BFC44B10AA}"/>
              </a:ext>
            </a:extLst>
          </p:cNvPr>
          <p:cNvPicPr/>
          <p:nvPr userDrawn="1"/>
        </p:nvPicPr>
        <p:blipFill>
          <a:blip r:embed="rId2"/>
          <a:stretch>
            <a:fillRect/>
          </a:stretch>
        </p:blipFill>
        <p:spPr>
          <a:xfrm>
            <a:off x="473925" y="293968"/>
            <a:ext cx="8670076" cy="6365475"/>
          </a:xfrm>
          <a:prstGeom prst="rect">
            <a:avLst/>
          </a:prstGeom>
        </p:spPr>
      </p:pic>
      <p:sp>
        <p:nvSpPr>
          <p:cNvPr id="17" name="object 10">
            <a:extLst>
              <a:ext uri="{FF2B5EF4-FFF2-40B4-BE49-F238E27FC236}">
                <a16:creationId xmlns:a16="http://schemas.microsoft.com/office/drawing/2014/main" id="{E3FBA433-DED8-422E-A577-17CC69EE93C5}"/>
              </a:ext>
            </a:extLst>
          </p:cNvPr>
          <p:cNvSpPr txBox="1"/>
          <p:nvPr userDrawn="1"/>
        </p:nvSpPr>
        <p:spPr>
          <a:xfrm>
            <a:off x="712376" y="5482756"/>
            <a:ext cx="5373818" cy="1108831"/>
          </a:xfrm>
          <a:prstGeom prst="rect">
            <a:avLst/>
          </a:prstGeom>
        </p:spPr>
        <p:txBody>
          <a:bodyPr vert="horz" wrap="square" lIns="0" tIns="0" rIns="0" bIns="0" numCol="2" spcCol="180000" rtlCol="0" anchor="b">
            <a:noAutofit/>
          </a:bodyPr>
          <a:lstStyle/>
          <a:p>
            <a:pPr>
              <a:spcBef>
                <a:spcPts val="0"/>
              </a:spcBef>
              <a:spcAft>
                <a:spcPts val="0"/>
              </a:spcAft>
            </a:pPr>
            <a:r>
              <a:rPr lang="en-GB" sz="554" kern="1200" dirty="0">
                <a:solidFill>
                  <a:schemeClr val="bg1"/>
                </a:solidFill>
                <a:effectLst/>
                <a:latin typeface="+mn-lt"/>
                <a:ea typeface="+mn-ea"/>
                <a:cs typeface="Caecilia LT Std 45 Light"/>
              </a:rPr>
              <a:t>**includes associated offices</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Clyde &amp; Co* accepts no liability for loss occasioned to any person acting or refraining from acting as a result of material contained in this document. The content of this document does not constitute legal advice and should not be relied upon as such. Advice should be taken about your specific circumstances. No part of this summary may be used, reproduced, stored in a retrieval system or transmitted in any form or by any means, electronic, mechanical, photocopying, reading or otherwise without the prior permission of Clyde &amp; Co. </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 Clyde &amp; Co LLP 2023</a:t>
            </a:r>
          </a:p>
        </p:txBody>
      </p:sp>
      <p:sp>
        <p:nvSpPr>
          <p:cNvPr id="20" name="Text Placeholder 2">
            <a:extLst>
              <a:ext uri="{FF2B5EF4-FFF2-40B4-BE49-F238E27FC236}">
                <a16:creationId xmlns:a16="http://schemas.microsoft.com/office/drawing/2014/main" id="{0BC991ED-123D-49E5-93B1-1DC8FB895FCB}"/>
              </a:ext>
            </a:extLst>
          </p:cNvPr>
          <p:cNvSpPr>
            <a:spLocks noGrp="1"/>
          </p:cNvSpPr>
          <p:nvPr>
            <p:ph idx="1" hasCustomPrompt="1"/>
          </p:nvPr>
        </p:nvSpPr>
        <p:spPr>
          <a:xfrm>
            <a:off x="708913" y="315565"/>
            <a:ext cx="2682761" cy="1605375"/>
          </a:xfrm>
          <a:prstGeom prst="rect">
            <a:avLst/>
          </a:prstGeom>
        </p:spPr>
        <p:txBody>
          <a:bodyPr vert="horz" lIns="0" tIns="0" rIns="0" bIns="0" numCol="1"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2" name="object 8">
            <a:extLst>
              <a:ext uri="{FF2B5EF4-FFF2-40B4-BE49-F238E27FC236}">
                <a16:creationId xmlns:a16="http://schemas.microsoft.com/office/drawing/2014/main" id="{0A9E57AC-A92A-BB9C-BC02-E117FEFA546B}"/>
              </a:ext>
            </a:extLst>
          </p:cNvPr>
          <p:cNvSpPr txBox="1"/>
          <p:nvPr userDrawn="1"/>
        </p:nvSpPr>
        <p:spPr>
          <a:xfrm>
            <a:off x="712376" y="5195480"/>
            <a:ext cx="2063115" cy="88486"/>
          </a:xfrm>
          <a:prstGeom prst="rect">
            <a:avLst/>
          </a:prstGeom>
        </p:spPr>
        <p:txBody>
          <a:bodyPr vert="horz" wrap="square" lIns="0" tIns="0" rIns="0" bIns="0" rtlCol="0">
            <a:spAutoFit/>
          </a:bodyPr>
          <a:lstStyle/>
          <a:p>
            <a:pPr marL="8115">
              <a:lnSpc>
                <a:spcPct val="100000"/>
              </a:lnSpc>
            </a:pPr>
            <a:r>
              <a:rPr sz="575" b="0" i="0" spc="-15" dirty="0">
                <a:solidFill>
                  <a:schemeClr val="bg1"/>
                </a:solidFill>
                <a:latin typeface="+mn-lt"/>
                <a:cs typeface="Caecilia LT Std Bold"/>
              </a:rPr>
              <a:t>ww</a:t>
            </a:r>
            <a:r>
              <a:rPr sz="575" b="0" i="0" spc="-77" dirty="0">
                <a:solidFill>
                  <a:schemeClr val="bg1"/>
                </a:solidFill>
                <a:latin typeface="+mn-lt"/>
                <a:cs typeface="Caecilia LT Std Bold"/>
              </a:rPr>
              <a:t>w</a:t>
            </a:r>
            <a:r>
              <a:rPr sz="575" b="0" i="0" spc="-15" dirty="0">
                <a:solidFill>
                  <a:schemeClr val="bg1"/>
                </a:solidFill>
                <a:latin typeface="+mn-lt"/>
                <a:cs typeface="Caecilia LT Std Bold"/>
              </a:rPr>
              <a:t>.c</a:t>
            </a:r>
            <a:r>
              <a:rPr sz="575" b="0" i="0" spc="-35" dirty="0">
                <a:solidFill>
                  <a:schemeClr val="bg1"/>
                </a:solidFill>
                <a:latin typeface="+mn-lt"/>
                <a:cs typeface="Caecilia LT Std Bold"/>
              </a:rPr>
              <a:t>l</a:t>
            </a:r>
            <a:r>
              <a:rPr sz="575" b="0" i="0" spc="-15" dirty="0">
                <a:solidFill>
                  <a:schemeClr val="bg1"/>
                </a:solidFill>
                <a:latin typeface="+mn-lt"/>
                <a:cs typeface="Caecilia LT Std Bold"/>
              </a:rPr>
              <a:t>ydeco.com</a:t>
            </a:r>
            <a:endParaRPr sz="575" b="0" i="0" dirty="0">
              <a:solidFill>
                <a:schemeClr val="bg1"/>
              </a:solidFill>
              <a:latin typeface="+mn-lt"/>
              <a:cs typeface="Caecilia LT Std Bold"/>
            </a:endParaRPr>
          </a:p>
        </p:txBody>
      </p:sp>
      <p:cxnSp>
        <p:nvCxnSpPr>
          <p:cNvPr id="4" name="Straight Connector 3">
            <a:extLst>
              <a:ext uri="{FF2B5EF4-FFF2-40B4-BE49-F238E27FC236}">
                <a16:creationId xmlns:a16="http://schemas.microsoft.com/office/drawing/2014/main" id="{8FB30AEF-95C6-C8AA-ABB0-B1DD96D87B0D}"/>
              </a:ext>
            </a:extLst>
          </p:cNvPr>
          <p:cNvCxnSpPr>
            <a:cxnSpLocks/>
          </p:cNvCxnSpPr>
          <p:nvPr userDrawn="1"/>
        </p:nvCxnSpPr>
        <p:spPr>
          <a:xfrm>
            <a:off x="712377" y="4625426"/>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0403682-025E-D83A-ED79-DA44FA8118C9}"/>
              </a:ext>
            </a:extLst>
          </p:cNvPr>
          <p:cNvSpPr txBox="1"/>
          <p:nvPr userDrawn="1"/>
        </p:nvSpPr>
        <p:spPr>
          <a:xfrm>
            <a:off x="712377" y="4708860"/>
            <a:ext cx="664908" cy="403187"/>
          </a:xfrm>
          <a:prstGeom prst="rect">
            <a:avLst/>
          </a:prstGeom>
          <a:noFill/>
        </p:spPr>
        <p:txBody>
          <a:bodyPr wrap="square" lIns="0" tIns="0" rIns="0" bIns="0" rtlCol="0" anchor="ctr">
            <a:spAutoFit/>
          </a:bodyPr>
          <a:lstStyle/>
          <a:p>
            <a:r>
              <a:rPr lang="en-GB" sz="2045" dirty="0">
                <a:solidFill>
                  <a:schemeClr val="bg1"/>
                </a:solidFill>
                <a:latin typeface="+mn-lt"/>
              </a:rPr>
              <a:t>60+</a:t>
            </a:r>
          </a:p>
          <a:p>
            <a:r>
              <a:rPr lang="en-GB" sz="575" dirty="0">
                <a:solidFill>
                  <a:schemeClr val="bg1"/>
                </a:solidFill>
                <a:latin typeface="+mn-lt"/>
              </a:rPr>
              <a:t>Offices</a:t>
            </a:r>
            <a:r>
              <a:rPr lang="en-GB" sz="575" baseline="0" dirty="0">
                <a:solidFill>
                  <a:schemeClr val="bg1"/>
                </a:solidFill>
                <a:latin typeface="+mn-lt"/>
              </a:rPr>
              <a:t> worldwide*</a:t>
            </a:r>
            <a:endParaRPr lang="en-GB" sz="575" dirty="0">
              <a:solidFill>
                <a:schemeClr val="bg1"/>
              </a:solidFill>
              <a:latin typeface="+mn-lt"/>
            </a:endParaRPr>
          </a:p>
        </p:txBody>
      </p:sp>
      <p:cxnSp>
        <p:nvCxnSpPr>
          <p:cNvPr id="6" name="Straight Connector 5">
            <a:extLst>
              <a:ext uri="{FF2B5EF4-FFF2-40B4-BE49-F238E27FC236}">
                <a16:creationId xmlns:a16="http://schemas.microsoft.com/office/drawing/2014/main" id="{BA06C480-A172-5751-F278-59CEC73D6AB8}"/>
              </a:ext>
            </a:extLst>
          </p:cNvPr>
          <p:cNvCxnSpPr>
            <a:cxnSpLocks/>
          </p:cNvCxnSpPr>
          <p:nvPr userDrawn="1"/>
        </p:nvCxnSpPr>
        <p:spPr>
          <a:xfrm>
            <a:off x="712377" y="4055372"/>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DE35FC85-B285-991F-4BE5-CEEB6D46A38C}"/>
              </a:ext>
            </a:extLst>
          </p:cNvPr>
          <p:cNvSpPr txBox="1"/>
          <p:nvPr userDrawn="1"/>
        </p:nvSpPr>
        <p:spPr>
          <a:xfrm>
            <a:off x="712377" y="4126601"/>
            <a:ext cx="678617" cy="403187"/>
          </a:xfrm>
          <a:prstGeom prst="rect">
            <a:avLst/>
          </a:prstGeom>
          <a:noFill/>
        </p:spPr>
        <p:txBody>
          <a:bodyPr wrap="square" lIns="0" tIns="0" rIns="0" bIns="0" rtlCol="0">
            <a:spAutoFit/>
          </a:bodyPr>
          <a:lstStyle/>
          <a:p>
            <a:r>
              <a:rPr lang="en-GB" sz="2045" dirty="0">
                <a:solidFill>
                  <a:schemeClr val="bg1"/>
                </a:solidFill>
                <a:latin typeface="+mn-lt"/>
              </a:rPr>
              <a:t>3,200</a:t>
            </a:r>
          </a:p>
          <a:p>
            <a:r>
              <a:rPr lang="en-GB" sz="575" dirty="0">
                <a:solidFill>
                  <a:schemeClr val="bg1"/>
                </a:solidFill>
                <a:latin typeface="+mn-lt"/>
              </a:rPr>
              <a:t>Legal professionals</a:t>
            </a:r>
          </a:p>
        </p:txBody>
      </p:sp>
      <p:cxnSp>
        <p:nvCxnSpPr>
          <p:cNvPr id="8" name="Straight Connector 7">
            <a:extLst>
              <a:ext uri="{FF2B5EF4-FFF2-40B4-BE49-F238E27FC236}">
                <a16:creationId xmlns:a16="http://schemas.microsoft.com/office/drawing/2014/main" id="{23605D65-4F04-EB8A-FB29-96D8BB2B719D}"/>
              </a:ext>
            </a:extLst>
          </p:cNvPr>
          <p:cNvCxnSpPr>
            <a:cxnSpLocks/>
          </p:cNvCxnSpPr>
          <p:nvPr userDrawn="1"/>
        </p:nvCxnSpPr>
        <p:spPr>
          <a:xfrm>
            <a:off x="712377" y="5360538"/>
            <a:ext cx="2687187" cy="0"/>
          </a:xfrm>
          <a:prstGeom prst="line">
            <a:avLst/>
          </a:prstGeom>
          <a:solidFill>
            <a:srgbClr val="FFFFFF"/>
          </a:solidFill>
          <a:ln w="444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8D01CCC-7915-6601-3169-DC0F40FC716D}"/>
              </a:ext>
            </a:extLst>
          </p:cNvPr>
          <p:cNvCxnSpPr>
            <a:cxnSpLocks/>
          </p:cNvCxnSpPr>
          <p:nvPr userDrawn="1"/>
        </p:nvCxnSpPr>
        <p:spPr>
          <a:xfrm>
            <a:off x="712377" y="3485318"/>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2F089D1-C856-7A01-9AFA-E2EE11715D6D}"/>
              </a:ext>
            </a:extLst>
          </p:cNvPr>
          <p:cNvSpPr txBox="1"/>
          <p:nvPr userDrawn="1"/>
        </p:nvSpPr>
        <p:spPr>
          <a:xfrm>
            <a:off x="712377" y="3556547"/>
            <a:ext cx="653940" cy="403187"/>
          </a:xfrm>
          <a:prstGeom prst="rect">
            <a:avLst/>
          </a:prstGeom>
          <a:noFill/>
        </p:spPr>
        <p:txBody>
          <a:bodyPr wrap="square" lIns="0" tIns="0" rIns="0" bIns="0" rtlCol="0">
            <a:spAutoFit/>
          </a:bodyPr>
          <a:lstStyle/>
          <a:p>
            <a:r>
              <a:rPr lang="en-GB" sz="2045" dirty="0">
                <a:solidFill>
                  <a:schemeClr val="bg1"/>
                </a:solidFill>
                <a:latin typeface="+mn-lt"/>
              </a:rPr>
              <a:t>5,500</a:t>
            </a:r>
          </a:p>
          <a:p>
            <a:r>
              <a:rPr lang="en-GB" sz="575" dirty="0">
                <a:solidFill>
                  <a:schemeClr val="bg1"/>
                </a:solidFill>
                <a:latin typeface="+mn-lt"/>
              </a:rPr>
              <a:t>Total staff</a:t>
            </a:r>
          </a:p>
        </p:txBody>
      </p:sp>
      <p:cxnSp>
        <p:nvCxnSpPr>
          <p:cNvPr id="11" name="Straight Connector 10">
            <a:extLst>
              <a:ext uri="{FF2B5EF4-FFF2-40B4-BE49-F238E27FC236}">
                <a16:creationId xmlns:a16="http://schemas.microsoft.com/office/drawing/2014/main" id="{B6667824-AB42-06F4-24D9-33D6776563BE}"/>
              </a:ext>
            </a:extLst>
          </p:cNvPr>
          <p:cNvCxnSpPr>
            <a:cxnSpLocks/>
          </p:cNvCxnSpPr>
          <p:nvPr userDrawn="1"/>
        </p:nvCxnSpPr>
        <p:spPr>
          <a:xfrm>
            <a:off x="712377" y="2915264"/>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1C3F5A9-3980-F446-1349-796CAC520BBE}"/>
              </a:ext>
            </a:extLst>
          </p:cNvPr>
          <p:cNvSpPr txBox="1"/>
          <p:nvPr userDrawn="1"/>
        </p:nvSpPr>
        <p:spPr>
          <a:xfrm>
            <a:off x="712377" y="2986493"/>
            <a:ext cx="653940" cy="403187"/>
          </a:xfrm>
          <a:prstGeom prst="rect">
            <a:avLst/>
          </a:prstGeom>
          <a:noFill/>
        </p:spPr>
        <p:txBody>
          <a:bodyPr wrap="square" lIns="0" tIns="0" rIns="0" bIns="0" rtlCol="0">
            <a:spAutoFit/>
          </a:bodyPr>
          <a:lstStyle/>
          <a:p>
            <a:r>
              <a:rPr lang="en-GB" sz="2045" dirty="0">
                <a:solidFill>
                  <a:schemeClr val="bg1"/>
                </a:solidFill>
                <a:latin typeface="+mn-lt"/>
              </a:rPr>
              <a:t>2,400</a:t>
            </a:r>
          </a:p>
          <a:p>
            <a:r>
              <a:rPr lang="en-GB" sz="575" dirty="0">
                <a:solidFill>
                  <a:schemeClr val="bg1"/>
                </a:solidFill>
                <a:latin typeface="+mn-lt"/>
              </a:rPr>
              <a:t>Lawyers</a:t>
            </a:r>
          </a:p>
        </p:txBody>
      </p:sp>
      <p:cxnSp>
        <p:nvCxnSpPr>
          <p:cNvPr id="13" name="Straight Connector 12">
            <a:extLst>
              <a:ext uri="{FF2B5EF4-FFF2-40B4-BE49-F238E27FC236}">
                <a16:creationId xmlns:a16="http://schemas.microsoft.com/office/drawing/2014/main" id="{51E0D113-3052-3392-98F6-7A3A027F3D78}"/>
              </a:ext>
            </a:extLst>
          </p:cNvPr>
          <p:cNvCxnSpPr>
            <a:cxnSpLocks/>
          </p:cNvCxnSpPr>
          <p:nvPr userDrawn="1"/>
        </p:nvCxnSpPr>
        <p:spPr>
          <a:xfrm>
            <a:off x="708915" y="2345210"/>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FD38E882-4C7E-757C-C17C-A5BBDB89E095}"/>
              </a:ext>
            </a:extLst>
          </p:cNvPr>
          <p:cNvSpPr txBox="1"/>
          <p:nvPr userDrawn="1"/>
        </p:nvSpPr>
        <p:spPr>
          <a:xfrm>
            <a:off x="712378" y="2416439"/>
            <a:ext cx="435960" cy="403187"/>
          </a:xfrm>
          <a:prstGeom prst="rect">
            <a:avLst/>
          </a:prstGeom>
          <a:noFill/>
        </p:spPr>
        <p:txBody>
          <a:bodyPr wrap="square" lIns="0" tIns="0" rIns="0" bIns="0" rtlCol="0">
            <a:spAutoFit/>
          </a:bodyPr>
          <a:lstStyle/>
          <a:p>
            <a:r>
              <a:rPr lang="en-GB" sz="2045" dirty="0">
                <a:solidFill>
                  <a:schemeClr val="bg1"/>
                </a:solidFill>
                <a:latin typeface="+mn-lt"/>
              </a:rPr>
              <a:t>490</a:t>
            </a:r>
          </a:p>
          <a:p>
            <a:r>
              <a:rPr lang="en-GB" sz="575" dirty="0">
                <a:solidFill>
                  <a:schemeClr val="bg1"/>
                </a:solidFill>
                <a:latin typeface="+mn-lt"/>
              </a:rPr>
              <a:t>Partners</a:t>
            </a:r>
          </a:p>
        </p:txBody>
      </p:sp>
    </p:spTree>
    <p:extLst>
      <p:ext uri="{BB962C8B-B14F-4D97-AF65-F5344CB8AC3E}">
        <p14:creationId xmlns:p14="http://schemas.microsoft.com/office/powerpoint/2010/main" val="4120039774"/>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ngapore_Disclaimer Layout">
    <p:bg>
      <p:bgPr>
        <a:solidFill>
          <a:schemeClr val="tx2"/>
        </a:solidFill>
        <a:effectLst/>
      </p:bgPr>
    </p:bg>
    <p:spTree>
      <p:nvGrpSpPr>
        <p:cNvPr id="1" name=""/>
        <p:cNvGrpSpPr/>
        <p:nvPr/>
      </p:nvGrpSpPr>
      <p:grpSpPr>
        <a:xfrm>
          <a:off x="0" y="0"/>
          <a:ext cx="0" cy="0"/>
          <a:chOff x="0" y="0"/>
          <a:chExt cx="0" cy="0"/>
        </a:xfrm>
      </p:grpSpPr>
      <p:pic>
        <p:nvPicPr>
          <p:cNvPr id="15" name="Picture 14" hidden="1">
            <a:extLst>
              <a:ext uri="{FF2B5EF4-FFF2-40B4-BE49-F238E27FC236}">
                <a16:creationId xmlns:a16="http://schemas.microsoft.com/office/drawing/2014/main" id="{BE667FC1-4D35-41B4-B4EB-53BFC44B10AA}"/>
              </a:ext>
            </a:extLst>
          </p:cNvPr>
          <p:cNvPicPr/>
          <p:nvPr userDrawn="1"/>
        </p:nvPicPr>
        <p:blipFill>
          <a:blip r:embed="rId2"/>
          <a:stretch>
            <a:fillRect/>
          </a:stretch>
        </p:blipFill>
        <p:spPr>
          <a:xfrm>
            <a:off x="473925" y="293968"/>
            <a:ext cx="8670076" cy="6365475"/>
          </a:xfrm>
          <a:prstGeom prst="rect">
            <a:avLst/>
          </a:prstGeom>
        </p:spPr>
      </p:pic>
      <p:sp>
        <p:nvSpPr>
          <p:cNvPr id="17" name="object 10">
            <a:extLst>
              <a:ext uri="{FF2B5EF4-FFF2-40B4-BE49-F238E27FC236}">
                <a16:creationId xmlns:a16="http://schemas.microsoft.com/office/drawing/2014/main" id="{E3FBA433-DED8-422E-A577-17CC69EE93C5}"/>
              </a:ext>
            </a:extLst>
          </p:cNvPr>
          <p:cNvSpPr txBox="1"/>
          <p:nvPr userDrawn="1"/>
        </p:nvSpPr>
        <p:spPr>
          <a:xfrm>
            <a:off x="712376" y="5360539"/>
            <a:ext cx="5373818" cy="1231048"/>
          </a:xfrm>
          <a:prstGeom prst="rect">
            <a:avLst/>
          </a:prstGeom>
        </p:spPr>
        <p:txBody>
          <a:bodyPr vert="horz" wrap="square" lIns="0" tIns="0" rIns="0" bIns="0" numCol="2" spcCol="180000" rtlCol="0" anchor="b">
            <a:noAutofit/>
          </a:bodyPr>
          <a:lstStyle/>
          <a:p>
            <a:pPr>
              <a:spcBef>
                <a:spcPts val="0"/>
              </a:spcBef>
              <a:spcAft>
                <a:spcPts val="0"/>
              </a:spcAft>
            </a:pPr>
            <a:r>
              <a:rPr lang="en-GB" sz="554" kern="1200" dirty="0">
                <a:solidFill>
                  <a:schemeClr val="bg1"/>
                </a:solidFill>
                <a:effectLst/>
                <a:latin typeface="+mn-lt"/>
                <a:ea typeface="+mn-ea"/>
                <a:cs typeface="Caecilia LT Std 45 Light"/>
              </a:rPr>
              <a:t>*includes associated offices</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Clyde &amp; Co Clasis Singapore </a:t>
            </a:r>
            <a:r>
              <a:rPr lang="en-GB" sz="554" kern="1200" dirty="0" err="1">
                <a:solidFill>
                  <a:schemeClr val="bg1"/>
                </a:solidFill>
                <a:effectLst/>
                <a:latin typeface="+mn-lt"/>
                <a:ea typeface="+mn-ea"/>
                <a:cs typeface="Caecilia LT Std 45 Light"/>
              </a:rPr>
              <a:t>Pte.</a:t>
            </a:r>
            <a:r>
              <a:rPr lang="en-GB" sz="554" kern="1200" dirty="0">
                <a:solidFill>
                  <a:schemeClr val="bg1"/>
                </a:solidFill>
                <a:effectLst/>
                <a:latin typeface="+mn-lt"/>
                <a:ea typeface="+mn-ea"/>
                <a:cs typeface="Caecilia LT Std 45 Light"/>
              </a:rPr>
              <a:t> Ltd. (a limited liability company registered in Singapore under No. 201316191K) ) is licensed and regulated by the Legal Services Regulatory Authority of Singapore as a Joint Law Venture between Clyde &amp; Co LLP (an international law firm authorised and regulated by the Solicitors’ Regulation Authority of England and Wales) and Clasis LLC (a Singapore law firm whose members are regulated by the Law Society of Singapore). Clyde &amp; Co Clasis Singapore </a:t>
            </a:r>
            <a:r>
              <a:rPr lang="en-GB" sz="554" kern="1200" dirty="0" err="1">
                <a:solidFill>
                  <a:schemeClr val="bg1"/>
                </a:solidFill>
                <a:effectLst/>
                <a:latin typeface="+mn-lt"/>
                <a:ea typeface="+mn-ea"/>
                <a:cs typeface="Caecilia LT Std 45 Light"/>
              </a:rPr>
              <a:t>Pte.</a:t>
            </a:r>
            <a:r>
              <a:rPr lang="en-GB" sz="554" kern="1200" dirty="0">
                <a:solidFill>
                  <a:schemeClr val="bg1"/>
                </a:solidFill>
                <a:effectLst/>
                <a:latin typeface="+mn-lt"/>
                <a:ea typeface="+mn-ea"/>
                <a:cs typeface="Caecilia LT Std 45 Light"/>
              </a:rPr>
              <a:t> Ltd. uses the word “partner” to refer to a director of Clyde &amp; Co Clasis Singapore </a:t>
            </a:r>
            <a:r>
              <a:rPr lang="en-GB" sz="554" kern="1200" dirty="0" err="1">
                <a:solidFill>
                  <a:schemeClr val="bg1"/>
                </a:solidFill>
                <a:effectLst/>
                <a:latin typeface="+mn-lt"/>
                <a:ea typeface="+mn-ea"/>
                <a:cs typeface="Caecilia LT Std 45 Light"/>
              </a:rPr>
              <a:t>Pte.</a:t>
            </a:r>
            <a:r>
              <a:rPr lang="en-GB" sz="554" kern="1200" dirty="0">
                <a:solidFill>
                  <a:schemeClr val="bg1"/>
                </a:solidFill>
                <a:effectLst/>
                <a:latin typeface="+mn-lt"/>
                <a:ea typeface="+mn-ea"/>
                <a:cs typeface="Caecilia LT Std 45 Light"/>
              </a:rPr>
              <a:t> Ltd., or a person with equivalent standing as a member of Clyde &amp; Co Clasis Singapore.</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 Clyde &amp; Co LLP 2023</a:t>
            </a:r>
          </a:p>
        </p:txBody>
      </p:sp>
      <p:sp>
        <p:nvSpPr>
          <p:cNvPr id="20" name="Text Placeholder 2">
            <a:extLst>
              <a:ext uri="{FF2B5EF4-FFF2-40B4-BE49-F238E27FC236}">
                <a16:creationId xmlns:a16="http://schemas.microsoft.com/office/drawing/2014/main" id="{E93694A3-5B6E-4832-8D96-A79DBD0294DB}"/>
              </a:ext>
            </a:extLst>
          </p:cNvPr>
          <p:cNvSpPr>
            <a:spLocks noGrp="1"/>
          </p:cNvSpPr>
          <p:nvPr>
            <p:ph idx="1" hasCustomPrompt="1"/>
          </p:nvPr>
        </p:nvSpPr>
        <p:spPr>
          <a:xfrm>
            <a:off x="708913" y="315565"/>
            <a:ext cx="2682761" cy="1605375"/>
          </a:xfrm>
          <a:prstGeom prst="rect">
            <a:avLst/>
          </a:prstGeom>
        </p:spPr>
        <p:txBody>
          <a:bodyPr vert="horz" lIns="0" tIns="0" rIns="0" bIns="0" numCol="1"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9" name="object 8">
            <a:extLst>
              <a:ext uri="{FF2B5EF4-FFF2-40B4-BE49-F238E27FC236}">
                <a16:creationId xmlns:a16="http://schemas.microsoft.com/office/drawing/2014/main" id="{3CDE7CB7-E680-CD43-4F98-ED9BE3C1BDA0}"/>
              </a:ext>
            </a:extLst>
          </p:cNvPr>
          <p:cNvSpPr txBox="1"/>
          <p:nvPr userDrawn="1"/>
        </p:nvSpPr>
        <p:spPr>
          <a:xfrm>
            <a:off x="712376" y="5195480"/>
            <a:ext cx="2063115" cy="88486"/>
          </a:xfrm>
          <a:prstGeom prst="rect">
            <a:avLst/>
          </a:prstGeom>
        </p:spPr>
        <p:txBody>
          <a:bodyPr vert="horz" wrap="square" lIns="0" tIns="0" rIns="0" bIns="0" rtlCol="0">
            <a:spAutoFit/>
          </a:bodyPr>
          <a:lstStyle/>
          <a:p>
            <a:pPr marL="8115">
              <a:lnSpc>
                <a:spcPct val="100000"/>
              </a:lnSpc>
            </a:pPr>
            <a:r>
              <a:rPr sz="575" b="0" i="0" spc="-15" dirty="0">
                <a:solidFill>
                  <a:schemeClr val="bg1"/>
                </a:solidFill>
                <a:latin typeface="+mn-lt"/>
                <a:cs typeface="Caecilia LT Std Bold"/>
              </a:rPr>
              <a:t>ww</a:t>
            </a:r>
            <a:r>
              <a:rPr sz="575" b="0" i="0" spc="-77" dirty="0">
                <a:solidFill>
                  <a:schemeClr val="bg1"/>
                </a:solidFill>
                <a:latin typeface="+mn-lt"/>
                <a:cs typeface="Caecilia LT Std Bold"/>
              </a:rPr>
              <a:t>w</a:t>
            </a:r>
            <a:r>
              <a:rPr sz="575" b="0" i="0" spc="-15" dirty="0">
                <a:solidFill>
                  <a:schemeClr val="bg1"/>
                </a:solidFill>
                <a:latin typeface="+mn-lt"/>
                <a:cs typeface="Caecilia LT Std Bold"/>
              </a:rPr>
              <a:t>.c</a:t>
            </a:r>
            <a:r>
              <a:rPr sz="575" b="0" i="0" spc="-35" dirty="0">
                <a:solidFill>
                  <a:schemeClr val="bg1"/>
                </a:solidFill>
                <a:latin typeface="+mn-lt"/>
                <a:cs typeface="Caecilia LT Std Bold"/>
              </a:rPr>
              <a:t>l</a:t>
            </a:r>
            <a:r>
              <a:rPr sz="575" b="0" i="0" spc="-15" dirty="0">
                <a:solidFill>
                  <a:schemeClr val="bg1"/>
                </a:solidFill>
                <a:latin typeface="+mn-lt"/>
                <a:cs typeface="Caecilia LT Std Bold"/>
              </a:rPr>
              <a:t>ydeco.com</a:t>
            </a:r>
            <a:endParaRPr sz="575" b="0" i="0" dirty="0">
              <a:solidFill>
                <a:schemeClr val="bg1"/>
              </a:solidFill>
              <a:latin typeface="+mn-lt"/>
              <a:cs typeface="Caecilia LT Std Bold"/>
            </a:endParaRPr>
          </a:p>
        </p:txBody>
      </p:sp>
      <p:cxnSp>
        <p:nvCxnSpPr>
          <p:cNvPr id="23" name="Straight Connector 22">
            <a:extLst>
              <a:ext uri="{FF2B5EF4-FFF2-40B4-BE49-F238E27FC236}">
                <a16:creationId xmlns:a16="http://schemas.microsoft.com/office/drawing/2014/main" id="{98912D24-19FE-9672-ECC1-4F4CBEB6BED2}"/>
              </a:ext>
            </a:extLst>
          </p:cNvPr>
          <p:cNvCxnSpPr>
            <a:cxnSpLocks/>
          </p:cNvCxnSpPr>
          <p:nvPr userDrawn="1"/>
        </p:nvCxnSpPr>
        <p:spPr>
          <a:xfrm>
            <a:off x="712377" y="4625426"/>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48634AFB-7FC1-D595-F443-E8B2CC534777}"/>
              </a:ext>
            </a:extLst>
          </p:cNvPr>
          <p:cNvSpPr txBox="1"/>
          <p:nvPr userDrawn="1"/>
        </p:nvSpPr>
        <p:spPr>
          <a:xfrm>
            <a:off x="712377" y="4708860"/>
            <a:ext cx="664908" cy="403187"/>
          </a:xfrm>
          <a:prstGeom prst="rect">
            <a:avLst/>
          </a:prstGeom>
          <a:noFill/>
        </p:spPr>
        <p:txBody>
          <a:bodyPr wrap="square" lIns="0" tIns="0" rIns="0" bIns="0" rtlCol="0" anchor="ctr">
            <a:spAutoFit/>
          </a:bodyPr>
          <a:lstStyle/>
          <a:p>
            <a:r>
              <a:rPr lang="en-GB" sz="2045" dirty="0">
                <a:solidFill>
                  <a:schemeClr val="bg1"/>
                </a:solidFill>
                <a:latin typeface="+mn-lt"/>
              </a:rPr>
              <a:t>60+</a:t>
            </a:r>
          </a:p>
          <a:p>
            <a:r>
              <a:rPr lang="en-GB" sz="575" dirty="0">
                <a:solidFill>
                  <a:schemeClr val="bg1"/>
                </a:solidFill>
                <a:latin typeface="+mn-lt"/>
              </a:rPr>
              <a:t>Offices</a:t>
            </a:r>
            <a:r>
              <a:rPr lang="en-GB" sz="575" baseline="0" dirty="0">
                <a:solidFill>
                  <a:schemeClr val="bg1"/>
                </a:solidFill>
                <a:latin typeface="+mn-lt"/>
              </a:rPr>
              <a:t> worldwide*</a:t>
            </a:r>
            <a:endParaRPr lang="en-GB" sz="575" dirty="0">
              <a:solidFill>
                <a:schemeClr val="bg1"/>
              </a:solidFill>
              <a:latin typeface="+mn-lt"/>
            </a:endParaRPr>
          </a:p>
        </p:txBody>
      </p:sp>
      <p:cxnSp>
        <p:nvCxnSpPr>
          <p:cNvPr id="25" name="Straight Connector 24">
            <a:extLst>
              <a:ext uri="{FF2B5EF4-FFF2-40B4-BE49-F238E27FC236}">
                <a16:creationId xmlns:a16="http://schemas.microsoft.com/office/drawing/2014/main" id="{EAA600CA-1FFC-7B26-CFCF-4A5320DFD73C}"/>
              </a:ext>
            </a:extLst>
          </p:cNvPr>
          <p:cNvCxnSpPr>
            <a:cxnSpLocks/>
          </p:cNvCxnSpPr>
          <p:nvPr userDrawn="1"/>
        </p:nvCxnSpPr>
        <p:spPr>
          <a:xfrm>
            <a:off x="712377" y="4055372"/>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CD02A91-0231-49C0-CF64-A2A970C87907}"/>
              </a:ext>
            </a:extLst>
          </p:cNvPr>
          <p:cNvSpPr txBox="1"/>
          <p:nvPr userDrawn="1"/>
        </p:nvSpPr>
        <p:spPr>
          <a:xfrm>
            <a:off x="712377" y="4126601"/>
            <a:ext cx="678617" cy="403187"/>
          </a:xfrm>
          <a:prstGeom prst="rect">
            <a:avLst/>
          </a:prstGeom>
          <a:noFill/>
        </p:spPr>
        <p:txBody>
          <a:bodyPr wrap="square" lIns="0" tIns="0" rIns="0" bIns="0" rtlCol="0">
            <a:spAutoFit/>
          </a:bodyPr>
          <a:lstStyle/>
          <a:p>
            <a:r>
              <a:rPr lang="en-GB" sz="2045" dirty="0">
                <a:solidFill>
                  <a:schemeClr val="bg1"/>
                </a:solidFill>
                <a:latin typeface="+mn-lt"/>
              </a:rPr>
              <a:t>3,200</a:t>
            </a:r>
          </a:p>
          <a:p>
            <a:r>
              <a:rPr lang="en-GB" sz="575" dirty="0">
                <a:solidFill>
                  <a:schemeClr val="bg1"/>
                </a:solidFill>
                <a:latin typeface="+mn-lt"/>
              </a:rPr>
              <a:t>Legal professionals</a:t>
            </a:r>
          </a:p>
        </p:txBody>
      </p:sp>
      <p:cxnSp>
        <p:nvCxnSpPr>
          <p:cNvPr id="27" name="Straight Connector 26">
            <a:extLst>
              <a:ext uri="{FF2B5EF4-FFF2-40B4-BE49-F238E27FC236}">
                <a16:creationId xmlns:a16="http://schemas.microsoft.com/office/drawing/2014/main" id="{4E0B4AB5-BB85-4FAA-5193-9E629C96EAEA}"/>
              </a:ext>
            </a:extLst>
          </p:cNvPr>
          <p:cNvCxnSpPr>
            <a:cxnSpLocks/>
          </p:cNvCxnSpPr>
          <p:nvPr userDrawn="1"/>
        </p:nvCxnSpPr>
        <p:spPr>
          <a:xfrm>
            <a:off x="712377" y="5360538"/>
            <a:ext cx="2687187" cy="0"/>
          </a:xfrm>
          <a:prstGeom prst="line">
            <a:avLst/>
          </a:prstGeom>
          <a:solidFill>
            <a:srgbClr val="FFFFFF"/>
          </a:solidFill>
          <a:ln w="444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48EF892-932A-A1B2-BDB5-2A4F2C80F993}"/>
              </a:ext>
            </a:extLst>
          </p:cNvPr>
          <p:cNvCxnSpPr>
            <a:cxnSpLocks/>
          </p:cNvCxnSpPr>
          <p:nvPr userDrawn="1"/>
        </p:nvCxnSpPr>
        <p:spPr>
          <a:xfrm>
            <a:off x="712377" y="3485318"/>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7EAC871D-7AAD-C821-2CF4-D96F5A17552B}"/>
              </a:ext>
            </a:extLst>
          </p:cNvPr>
          <p:cNvSpPr txBox="1"/>
          <p:nvPr userDrawn="1"/>
        </p:nvSpPr>
        <p:spPr>
          <a:xfrm>
            <a:off x="712377" y="3556547"/>
            <a:ext cx="653940" cy="403187"/>
          </a:xfrm>
          <a:prstGeom prst="rect">
            <a:avLst/>
          </a:prstGeom>
          <a:noFill/>
        </p:spPr>
        <p:txBody>
          <a:bodyPr wrap="square" lIns="0" tIns="0" rIns="0" bIns="0" rtlCol="0">
            <a:spAutoFit/>
          </a:bodyPr>
          <a:lstStyle/>
          <a:p>
            <a:r>
              <a:rPr lang="en-GB" sz="2045" dirty="0">
                <a:solidFill>
                  <a:schemeClr val="bg1"/>
                </a:solidFill>
                <a:latin typeface="+mn-lt"/>
              </a:rPr>
              <a:t>5,500</a:t>
            </a:r>
          </a:p>
          <a:p>
            <a:r>
              <a:rPr lang="en-GB" sz="575" dirty="0">
                <a:solidFill>
                  <a:schemeClr val="bg1"/>
                </a:solidFill>
                <a:latin typeface="+mn-lt"/>
              </a:rPr>
              <a:t>Total staff</a:t>
            </a:r>
          </a:p>
        </p:txBody>
      </p:sp>
      <p:cxnSp>
        <p:nvCxnSpPr>
          <p:cNvPr id="32" name="Straight Connector 31">
            <a:extLst>
              <a:ext uri="{FF2B5EF4-FFF2-40B4-BE49-F238E27FC236}">
                <a16:creationId xmlns:a16="http://schemas.microsoft.com/office/drawing/2014/main" id="{0A003C2E-F3D4-9AB1-9BF3-DA03A1299359}"/>
              </a:ext>
            </a:extLst>
          </p:cNvPr>
          <p:cNvCxnSpPr>
            <a:cxnSpLocks/>
          </p:cNvCxnSpPr>
          <p:nvPr userDrawn="1"/>
        </p:nvCxnSpPr>
        <p:spPr>
          <a:xfrm>
            <a:off x="712377" y="2915264"/>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0A235128-DD58-AFFD-CBFD-886A8FE36995}"/>
              </a:ext>
            </a:extLst>
          </p:cNvPr>
          <p:cNvSpPr txBox="1"/>
          <p:nvPr userDrawn="1"/>
        </p:nvSpPr>
        <p:spPr>
          <a:xfrm>
            <a:off x="712377" y="2986493"/>
            <a:ext cx="653940" cy="403187"/>
          </a:xfrm>
          <a:prstGeom prst="rect">
            <a:avLst/>
          </a:prstGeom>
          <a:noFill/>
        </p:spPr>
        <p:txBody>
          <a:bodyPr wrap="square" lIns="0" tIns="0" rIns="0" bIns="0" rtlCol="0">
            <a:spAutoFit/>
          </a:bodyPr>
          <a:lstStyle/>
          <a:p>
            <a:r>
              <a:rPr lang="en-GB" sz="2045" dirty="0">
                <a:solidFill>
                  <a:schemeClr val="bg1"/>
                </a:solidFill>
                <a:latin typeface="+mn-lt"/>
              </a:rPr>
              <a:t>2,400</a:t>
            </a:r>
          </a:p>
          <a:p>
            <a:r>
              <a:rPr lang="en-GB" sz="575" dirty="0">
                <a:solidFill>
                  <a:schemeClr val="bg1"/>
                </a:solidFill>
                <a:latin typeface="+mn-lt"/>
              </a:rPr>
              <a:t>Lawyers</a:t>
            </a:r>
          </a:p>
        </p:txBody>
      </p:sp>
      <p:cxnSp>
        <p:nvCxnSpPr>
          <p:cNvPr id="39" name="Straight Connector 38">
            <a:extLst>
              <a:ext uri="{FF2B5EF4-FFF2-40B4-BE49-F238E27FC236}">
                <a16:creationId xmlns:a16="http://schemas.microsoft.com/office/drawing/2014/main" id="{1EF0CBAA-4686-21AA-B7DE-40546A63EA62}"/>
              </a:ext>
            </a:extLst>
          </p:cNvPr>
          <p:cNvCxnSpPr>
            <a:cxnSpLocks/>
          </p:cNvCxnSpPr>
          <p:nvPr userDrawn="1"/>
        </p:nvCxnSpPr>
        <p:spPr>
          <a:xfrm>
            <a:off x="708915" y="2345210"/>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7C27FBEA-3F53-2027-4496-8B8A4A910622}"/>
              </a:ext>
            </a:extLst>
          </p:cNvPr>
          <p:cNvSpPr txBox="1"/>
          <p:nvPr userDrawn="1"/>
        </p:nvSpPr>
        <p:spPr>
          <a:xfrm>
            <a:off x="712378" y="2416439"/>
            <a:ext cx="435960" cy="403187"/>
          </a:xfrm>
          <a:prstGeom prst="rect">
            <a:avLst/>
          </a:prstGeom>
          <a:noFill/>
        </p:spPr>
        <p:txBody>
          <a:bodyPr wrap="square" lIns="0" tIns="0" rIns="0" bIns="0" rtlCol="0">
            <a:spAutoFit/>
          </a:bodyPr>
          <a:lstStyle/>
          <a:p>
            <a:r>
              <a:rPr lang="en-GB" sz="2045" dirty="0">
                <a:solidFill>
                  <a:schemeClr val="bg1"/>
                </a:solidFill>
                <a:latin typeface="+mn-lt"/>
              </a:rPr>
              <a:t>490</a:t>
            </a:r>
          </a:p>
          <a:p>
            <a:r>
              <a:rPr lang="en-GB" sz="575" dirty="0">
                <a:solidFill>
                  <a:schemeClr val="bg1"/>
                </a:solidFill>
                <a:latin typeface="+mn-lt"/>
              </a:rPr>
              <a:t>Partners</a:t>
            </a:r>
          </a:p>
        </p:txBody>
      </p:sp>
    </p:spTree>
    <p:extLst>
      <p:ext uri="{BB962C8B-B14F-4D97-AF65-F5344CB8AC3E}">
        <p14:creationId xmlns:p14="http://schemas.microsoft.com/office/powerpoint/2010/main" val="359762743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anzania_Disclaimer Layout">
    <p:bg>
      <p:bgPr>
        <a:solidFill>
          <a:schemeClr val="tx2"/>
        </a:solidFill>
        <a:effectLst/>
      </p:bgPr>
    </p:bg>
    <p:spTree>
      <p:nvGrpSpPr>
        <p:cNvPr id="1" name=""/>
        <p:cNvGrpSpPr/>
        <p:nvPr/>
      </p:nvGrpSpPr>
      <p:grpSpPr>
        <a:xfrm>
          <a:off x="0" y="0"/>
          <a:ext cx="0" cy="0"/>
          <a:chOff x="0" y="0"/>
          <a:chExt cx="0" cy="0"/>
        </a:xfrm>
      </p:grpSpPr>
      <p:pic>
        <p:nvPicPr>
          <p:cNvPr id="15" name="Picture 14" hidden="1">
            <a:extLst>
              <a:ext uri="{FF2B5EF4-FFF2-40B4-BE49-F238E27FC236}">
                <a16:creationId xmlns:a16="http://schemas.microsoft.com/office/drawing/2014/main" id="{BE667FC1-4D35-41B4-B4EB-53BFC44B10AA}"/>
              </a:ext>
            </a:extLst>
          </p:cNvPr>
          <p:cNvPicPr/>
          <p:nvPr userDrawn="1"/>
        </p:nvPicPr>
        <p:blipFill>
          <a:blip r:embed="rId2"/>
          <a:stretch>
            <a:fillRect/>
          </a:stretch>
        </p:blipFill>
        <p:spPr>
          <a:xfrm>
            <a:off x="473925" y="293968"/>
            <a:ext cx="8670076" cy="6365475"/>
          </a:xfrm>
          <a:prstGeom prst="rect">
            <a:avLst/>
          </a:prstGeom>
        </p:spPr>
      </p:pic>
      <p:sp>
        <p:nvSpPr>
          <p:cNvPr id="17" name="object 10">
            <a:extLst>
              <a:ext uri="{FF2B5EF4-FFF2-40B4-BE49-F238E27FC236}">
                <a16:creationId xmlns:a16="http://schemas.microsoft.com/office/drawing/2014/main" id="{E3FBA433-DED8-422E-A577-17CC69EE93C5}"/>
              </a:ext>
            </a:extLst>
          </p:cNvPr>
          <p:cNvSpPr txBox="1"/>
          <p:nvPr userDrawn="1"/>
        </p:nvSpPr>
        <p:spPr>
          <a:xfrm>
            <a:off x="712376" y="5609230"/>
            <a:ext cx="5373818" cy="982356"/>
          </a:xfrm>
          <a:prstGeom prst="rect">
            <a:avLst/>
          </a:prstGeom>
        </p:spPr>
        <p:txBody>
          <a:bodyPr vert="horz" wrap="square" lIns="0" tIns="0" rIns="0" bIns="0" numCol="2" spcCol="180000" rtlCol="0" anchor="b">
            <a:noAutofit/>
          </a:bodyPr>
          <a:lstStyle/>
          <a:p>
            <a:pPr>
              <a:spcBef>
                <a:spcPts val="0"/>
              </a:spcBef>
              <a:spcAft>
                <a:spcPts val="0"/>
              </a:spcAft>
            </a:pPr>
            <a:r>
              <a:rPr lang="en-GB" sz="554" kern="1200" dirty="0">
                <a:solidFill>
                  <a:schemeClr val="bg1"/>
                </a:solidFill>
                <a:effectLst/>
                <a:latin typeface="+mn-lt"/>
                <a:ea typeface="+mn-ea"/>
                <a:cs typeface="Caecilia LT Std 45 Light"/>
              </a:rPr>
              <a:t>*includes associated offices</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Clyde &amp; Co Tanzania accepts no responsibility for loss occasioned to any person acting or refraining from acting as a result of material contained in this summary. No part of this summary may be used, reproduced, stored in a retrieval system or transmitted in any form or by any means, electronic, mechanical, photocopying, reading or otherwise without the prior permission of Clyde &amp; Co Tanzania.</a:t>
            </a:r>
          </a:p>
          <a:p>
            <a:pPr>
              <a:spcBef>
                <a:spcPts val="0"/>
              </a:spcBef>
              <a:spcAft>
                <a:spcPts val="0"/>
              </a:spcAft>
            </a:pPr>
            <a:endParaRPr lang="en-GB" sz="554" kern="1200" dirty="0">
              <a:solidFill>
                <a:schemeClr val="bg1"/>
              </a:solidFill>
              <a:effectLst/>
              <a:latin typeface="+mn-lt"/>
              <a:ea typeface="+mn-ea"/>
              <a:cs typeface="Caecilia LT Std 45 Light"/>
            </a:endParaRPr>
          </a:p>
          <a:p>
            <a:pPr>
              <a:spcBef>
                <a:spcPts val="0"/>
              </a:spcBef>
              <a:spcAft>
                <a:spcPts val="0"/>
              </a:spcAft>
            </a:pPr>
            <a:r>
              <a:rPr lang="en-GB" sz="554" kern="1200" dirty="0">
                <a:solidFill>
                  <a:schemeClr val="bg1"/>
                </a:solidFill>
                <a:effectLst/>
                <a:latin typeface="+mn-lt"/>
                <a:ea typeface="+mn-ea"/>
                <a:cs typeface="Caecilia LT Std 45 Light"/>
              </a:rPr>
              <a:t>© Clyde &amp; Co LLP 2023</a:t>
            </a:r>
          </a:p>
        </p:txBody>
      </p:sp>
      <p:sp>
        <p:nvSpPr>
          <p:cNvPr id="20" name="Text Placeholder 2">
            <a:extLst>
              <a:ext uri="{FF2B5EF4-FFF2-40B4-BE49-F238E27FC236}">
                <a16:creationId xmlns:a16="http://schemas.microsoft.com/office/drawing/2014/main" id="{07678F0D-4827-4E6B-96C5-C96CF703E600}"/>
              </a:ext>
            </a:extLst>
          </p:cNvPr>
          <p:cNvSpPr>
            <a:spLocks noGrp="1"/>
          </p:cNvSpPr>
          <p:nvPr>
            <p:ph idx="1" hasCustomPrompt="1"/>
          </p:nvPr>
        </p:nvSpPr>
        <p:spPr>
          <a:xfrm>
            <a:off x="708913" y="315565"/>
            <a:ext cx="2682761" cy="1605375"/>
          </a:xfrm>
          <a:prstGeom prst="rect">
            <a:avLst/>
          </a:prstGeom>
        </p:spPr>
        <p:txBody>
          <a:bodyPr vert="horz" lIns="0" tIns="0" rIns="0" bIns="0" numCol="1" spcCol="180000" rtlCol="0">
            <a:noAutofit/>
          </a:bodyPr>
          <a:lstStyle>
            <a:lvl1pPr>
              <a:defRPr>
                <a:solidFill>
                  <a:schemeClr val="bg1"/>
                </a:solidFill>
                <a:latin typeface="+mn-lt"/>
              </a:defRPr>
            </a:lvl1pPr>
            <a:lvl2pPr>
              <a:defRPr>
                <a:solidFill>
                  <a:schemeClr val="bg1"/>
                </a:solidFill>
                <a:latin typeface="+mn-lt"/>
              </a:defRPr>
            </a:lvl2pPr>
            <a:lvl3pPr>
              <a:defRPr>
                <a:solidFill>
                  <a:schemeClr val="bg1"/>
                </a:solidFill>
                <a:latin typeface="+mn-lt"/>
              </a:defRPr>
            </a:lvl3pPr>
            <a:lvl4pPr>
              <a:buClr>
                <a:schemeClr val="bg1"/>
              </a:buClr>
              <a:defRPr>
                <a:solidFill>
                  <a:schemeClr val="bg1"/>
                </a:solidFill>
                <a:latin typeface="+mn-lt"/>
              </a:defRPr>
            </a:lvl4pPr>
            <a:lvl5pPr>
              <a:defRPr>
                <a:solidFill>
                  <a:schemeClr val="bg1"/>
                </a:solidFill>
                <a:latin typeface="+mn-lt"/>
              </a:defRPr>
            </a:lvl5pPr>
            <a:lvl6pPr>
              <a:defRPr>
                <a:solidFill>
                  <a:schemeClr val="bg1"/>
                </a:solidFill>
                <a:latin typeface="+mn-lt"/>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2" name="object 8">
            <a:extLst>
              <a:ext uri="{FF2B5EF4-FFF2-40B4-BE49-F238E27FC236}">
                <a16:creationId xmlns:a16="http://schemas.microsoft.com/office/drawing/2014/main" id="{06C49188-583C-2A0C-7FA2-1ADC0768B106}"/>
              </a:ext>
            </a:extLst>
          </p:cNvPr>
          <p:cNvSpPr txBox="1"/>
          <p:nvPr userDrawn="1"/>
        </p:nvSpPr>
        <p:spPr>
          <a:xfrm>
            <a:off x="712376" y="5195480"/>
            <a:ext cx="2063115" cy="88486"/>
          </a:xfrm>
          <a:prstGeom prst="rect">
            <a:avLst/>
          </a:prstGeom>
        </p:spPr>
        <p:txBody>
          <a:bodyPr vert="horz" wrap="square" lIns="0" tIns="0" rIns="0" bIns="0" rtlCol="0">
            <a:spAutoFit/>
          </a:bodyPr>
          <a:lstStyle/>
          <a:p>
            <a:pPr marL="8115">
              <a:lnSpc>
                <a:spcPct val="100000"/>
              </a:lnSpc>
            </a:pPr>
            <a:r>
              <a:rPr sz="575" b="0" i="0" spc="-15" dirty="0">
                <a:solidFill>
                  <a:schemeClr val="bg1"/>
                </a:solidFill>
                <a:latin typeface="+mn-lt"/>
                <a:cs typeface="Caecilia LT Std Bold"/>
              </a:rPr>
              <a:t>ww</a:t>
            </a:r>
            <a:r>
              <a:rPr sz="575" b="0" i="0" spc="-77" dirty="0">
                <a:solidFill>
                  <a:schemeClr val="bg1"/>
                </a:solidFill>
                <a:latin typeface="+mn-lt"/>
                <a:cs typeface="Caecilia LT Std Bold"/>
              </a:rPr>
              <a:t>w</a:t>
            </a:r>
            <a:r>
              <a:rPr sz="575" b="0" i="0" spc="-15" dirty="0">
                <a:solidFill>
                  <a:schemeClr val="bg1"/>
                </a:solidFill>
                <a:latin typeface="+mn-lt"/>
                <a:cs typeface="Caecilia LT Std Bold"/>
              </a:rPr>
              <a:t>.c</a:t>
            </a:r>
            <a:r>
              <a:rPr sz="575" b="0" i="0" spc="-35" dirty="0">
                <a:solidFill>
                  <a:schemeClr val="bg1"/>
                </a:solidFill>
                <a:latin typeface="+mn-lt"/>
                <a:cs typeface="Caecilia LT Std Bold"/>
              </a:rPr>
              <a:t>l</a:t>
            </a:r>
            <a:r>
              <a:rPr sz="575" b="0" i="0" spc="-15" dirty="0">
                <a:solidFill>
                  <a:schemeClr val="bg1"/>
                </a:solidFill>
                <a:latin typeface="+mn-lt"/>
                <a:cs typeface="Caecilia LT Std Bold"/>
              </a:rPr>
              <a:t>ydeco.com</a:t>
            </a:r>
            <a:endParaRPr sz="575" b="0" i="0" dirty="0">
              <a:solidFill>
                <a:schemeClr val="bg1"/>
              </a:solidFill>
              <a:latin typeface="+mn-lt"/>
              <a:cs typeface="Caecilia LT Std Bold"/>
            </a:endParaRPr>
          </a:p>
        </p:txBody>
      </p:sp>
      <p:cxnSp>
        <p:nvCxnSpPr>
          <p:cNvPr id="4" name="Straight Connector 3">
            <a:extLst>
              <a:ext uri="{FF2B5EF4-FFF2-40B4-BE49-F238E27FC236}">
                <a16:creationId xmlns:a16="http://schemas.microsoft.com/office/drawing/2014/main" id="{3838D470-CF52-4FAB-0E48-792DFB22AADF}"/>
              </a:ext>
            </a:extLst>
          </p:cNvPr>
          <p:cNvCxnSpPr>
            <a:cxnSpLocks/>
          </p:cNvCxnSpPr>
          <p:nvPr userDrawn="1"/>
        </p:nvCxnSpPr>
        <p:spPr>
          <a:xfrm>
            <a:off x="712377" y="4625426"/>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40E0A64-E6AD-2172-4F6B-95E81779580A}"/>
              </a:ext>
            </a:extLst>
          </p:cNvPr>
          <p:cNvSpPr txBox="1"/>
          <p:nvPr userDrawn="1"/>
        </p:nvSpPr>
        <p:spPr>
          <a:xfrm>
            <a:off x="712377" y="4708860"/>
            <a:ext cx="664908" cy="403187"/>
          </a:xfrm>
          <a:prstGeom prst="rect">
            <a:avLst/>
          </a:prstGeom>
          <a:noFill/>
        </p:spPr>
        <p:txBody>
          <a:bodyPr wrap="square" lIns="0" tIns="0" rIns="0" bIns="0" rtlCol="0" anchor="ctr">
            <a:spAutoFit/>
          </a:bodyPr>
          <a:lstStyle/>
          <a:p>
            <a:r>
              <a:rPr lang="en-GB" sz="2045" dirty="0">
                <a:solidFill>
                  <a:schemeClr val="bg1"/>
                </a:solidFill>
                <a:latin typeface="+mn-lt"/>
              </a:rPr>
              <a:t>60+</a:t>
            </a:r>
          </a:p>
          <a:p>
            <a:r>
              <a:rPr lang="en-GB" sz="575" dirty="0">
                <a:solidFill>
                  <a:schemeClr val="bg1"/>
                </a:solidFill>
                <a:latin typeface="+mn-lt"/>
              </a:rPr>
              <a:t>Offices</a:t>
            </a:r>
            <a:r>
              <a:rPr lang="en-GB" sz="575" baseline="0" dirty="0">
                <a:solidFill>
                  <a:schemeClr val="bg1"/>
                </a:solidFill>
                <a:latin typeface="+mn-lt"/>
              </a:rPr>
              <a:t> worldwide*</a:t>
            </a:r>
            <a:endParaRPr lang="en-GB" sz="575" dirty="0">
              <a:solidFill>
                <a:schemeClr val="bg1"/>
              </a:solidFill>
              <a:latin typeface="+mn-lt"/>
            </a:endParaRPr>
          </a:p>
        </p:txBody>
      </p:sp>
      <p:cxnSp>
        <p:nvCxnSpPr>
          <p:cNvPr id="6" name="Straight Connector 5">
            <a:extLst>
              <a:ext uri="{FF2B5EF4-FFF2-40B4-BE49-F238E27FC236}">
                <a16:creationId xmlns:a16="http://schemas.microsoft.com/office/drawing/2014/main" id="{9ED62D69-1060-E3A0-44D5-D7F330F7F7C6}"/>
              </a:ext>
            </a:extLst>
          </p:cNvPr>
          <p:cNvCxnSpPr>
            <a:cxnSpLocks/>
          </p:cNvCxnSpPr>
          <p:nvPr userDrawn="1"/>
        </p:nvCxnSpPr>
        <p:spPr>
          <a:xfrm>
            <a:off x="712377" y="4055372"/>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518F4EE-9C6E-EF5E-894C-CCEE9C0C2148}"/>
              </a:ext>
            </a:extLst>
          </p:cNvPr>
          <p:cNvSpPr txBox="1"/>
          <p:nvPr userDrawn="1"/>
        </p:nvSpPr>
        <p:spPr>
          <a:xfrm>
            <a:off x="712377" y="4126601"/>
            <a:ext cx="678617" cy="403187"/>
          </a:xfrm>
          <a:prstGeom prst="rect">
            <a:avLst/>
          </a:prstGeom>
          <a:noFill/>
        </p:spPr>
        <p:txBody>
          <a:bodyPr wrap="square" lIns="0" tIns="0" rIns="0" bIns="0" rtlCol="0">
            <a:spAutoFit/>
          </a:bodyPr>
          <a:lstStyle/>
          <a:p>
            <a:r>
              <a:rPr lang="en-GB" sz="2045" dirty="0">
                <a:solidFill>
                  <a:schemeClr val="bg1"/>
                </a:solidFill>
                <a:latin typeface="+mn-lt"/>
              </a:rPr>
              <a:t>3,200</a:t>
            </a:r>
          </a:p>
          <a:p>
            <a:r>
              <a:rPr lang="en-GB" sz="575" dirty="0">
                <a:solidFill>
                  <a:schemeClr val="bg1"/>
                </a:solidFill>
                <a:latin typeface="+mn-lt"/>
              </a:rPr>
              <a:t>Legal professionals</a:t>
            </a:r>
          </a:p>
        </p:txBody>
      </p:sp>
      <p:cxnSp>
        <p:nvCxnSpPr>
          <p:cNvPr id="8" name="Straight Connector 7">
            <a:extLst>
              <a:ext uri="{FF2B5EF4-FFF2-40B4-BE49-F238E27FC236}">
                <a16:creationId xmlns:a16="http://schemas.microsoft.com/office/drawing/2014/main" id="{1D589C84-5336-7310-B554-5E32E9C168DD}"/>
              </a:ext>
            </a:extLst>
          </p:cNvPr>
          <p:cNvCxnSpPr>
            <a:cxnSpLocks/>
          </p:cNvCxnSpPr>
          <p:nvPr userDrawn="1"/>
        </p:nvCxnSpPr>
        <p:spPr>
          <a:xfrm>
            <a:off x="712377" y="5360538"/>
            <a:ext cx="2687187" cy="0"/>
          </a:xfrm>
          <a:prstGeom prst="line">
            <a:avLst/>
          </a:prstGeom>
          <a:solidFill>
            <a:srgbClr val="FFFFFF"/>
          </a:solidFill>
          <a:ln w="4445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D65C076-C4D5-E98C-83A5-E1FC42C4A06F}"/>
              </a:ext>
            </a:extLst>
          </p:cNvPr>
          <p:cNvCxnSpPr>
            <a:cxnSpLocks/>
          </p:cNvCxnSpPr>
          <p:nvPr userDrawn="1"/>
        </p:nvCxnSpPr>
        <p:spPr>
          <a:xfrm>
            <a:off x="712377" y="3485318"/>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773697D-0317-B2F1-3CDA-34539B8E419B}"/>
              </a:ext>
            </a:extLst>
          </p:cNvPr>
          <p:cNvSpPr txBox="1"/>
          <p:nvPr userDrawn="1"/>
        </p:nvSpPr>
        <p:spPr>
          <a:xfrm>
            <a:off x="712377" y="3556547"/>
            <a:ext cx="653940" cy="403187"/>
          </a:xfrm>
          <a:prstGeom prst="rect">
            <a:avLst/>
          </a:prstGeom>
          <a:noFill/>
        </p:spPr>
        <p:txBody>
          <a:bodyPr wrap="square" lIns="0" tIns="0" rIns="0" bIns="0" rtlCol="0">
            <a:spAutoFit/>
          </a:bodyPr>
          <a:lstStyle/>
          <a:p>
            <a:r>
              <a:rPr lang="en-GB" sz="2045" dirty="0">
                <a:solidFill>
                  <a:schemeClr val="bg1"/>
                </a:solidFill>
                <a:latin typeface="+mn-lt"/>
              </a:rPr>
              <a:t>5,500</a:t>
            </a:r>
          </a:p>
          <a:p>
            <a:r>
              <a:rPr lang="en-GB" sz="575" dirty="0">
                <a:solidFill>
                  <a:schemeClr val="bg1"/>
                </a:solidFill>
                <a:latin typeface="+mn-lt"/>
              </a:rPr>
              <a:t>Total staff</a:t>
            </a:r>
          </a:p>
        </p:txBody>
      </p:sp>
      <p:cxnSp>
        <p:nvCxnSpPr>
          <p:cNvPr id="11" name="Straight Connector 10">
            <a:extLst>
              <a:ext uri="{FF2B5EF4-FFF2-40B4-BE49-F238E27FC236}">
                <a16:creationId xmlns:a16="http://schemas.microsoft.com/office/drawing/2014/main" id="{7E76D1E3-1C95-9D50-88AA-7405043AC4B4}"/>
              </a:ext>
            </a:extLst>
          </p:cNvPr>
          <p:cNvCxnSpPr>
            <a:cxnSpLocks/>
          </p:cNvCxnSpPr>
          <p:nvPr userDrawn="1"/>
        </p:nvCxnSpPr>
        <p:spPr>
          <a:xfrm>
            <a:off x="712377" y="2915264"/>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1E71D4A-E912-71B2-FCF3-75BA1733F4A2}"/>
              </a:ext>
            </a:extLst>
          </p:cNvPr>
          <p:cNvSpPr txBox="1"/>
          <p:nvPr userDrawn="1"/>
        </p:nvSpPr>
        <p:spPr>
          <a:xfrm>
            <a:off x="712377" y="2986493"/>
            <a:ext cx="653940" cy="403187"/>
          </a:xfrm>
          <a:prstGeom prst="rect">
            <a:avLst/>
          </a:prstGeom>
          <a:noFill/>
        </p:spPr>
        <p:txBody>
          <a:bodyPr wrap="square" lIns="0" tIns="0" rIns="0" bIns="0" rtlCol="0">
            <a:spAutoFit/>
          </a:bodyPr>
          <a:lstStyle/>
          <a:p>
            <a:r>
              <a:rPr lang="en-GB" sz="2045" dirty="0">
                <a:solidFill>
                  <a:schemeClr val="bg1"/>
                </a:solidFill>
                <a:latin typeface="+mn-lt"/>
              </a:rPr>
              <a:t>2,400</a:t>
            </a:r>
          </a:p>
          <a:p>
            <a:r>
              <a:rPr lang="en-GB" sz="575" dirty="0">
                <a:solidFill>
                  <a:schemeClr val="bg1"/>
                </a:solidFill>
                <a:latin typeface="+mn-lt"/>
              </a:rPr>
              <a:t>Lawyers</a:t>
            </a:r>
          </a:p>
        </p:txBody>
      </p:sp>
      <p:cxnSp>
        <p:nvCxnSpPr>
          <p:cNvPr id="13" name="Straight Connector 12">
            <a:extLst>
              <a:ext uri="{FF2B5EF4-FFF2-40B4-BE49-F238E27FC236}">
                <a16:creationId xmlns:a16="http://schemas.microsoft.com/office/drawing/2014/main" id="{F200A809-576A-F217-0093-5E300A09330B}"/>
              </a:ext>
            </a:extLst>
          </p:cNvPr>
          <p:cNvCxnSpPr>
            <a:cxnSpLocks/>
          </p:cNvCxnSpPr>
          <p:nvPr userDrawn="1"/>
        </p:nvCxnSpPr>
        <p:spPr>
          <a:xfrm>
            <a:off x="708915" y="2345210"/>
            <a:ext cx="2687187" cy="0"/>
          </a:xfrm>
          <a:prstGeom prst="line">
            <a:avLst/>
          </a:prstGeom>
          <a:solidFill>
            <a:srgbClr val="FFFFFF"/>
          </a:solidFill>
          <a:ln w="444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84CE1C7-47EB-54F4-DC41-19BBE60DFDBE}"/>
              </a:ext>
            </a:extLst>
          </p:cNvPr>
          <p:cNvSpPr txBox="1"/>
          <p:nvPr userDrawn="1"/>
        </p:nvSpPr>
        <p:spPr>
          <a:xfrm>
            <a:off x="712378" y="2416439"/>
            <a:ext cx="435960" cy="403187"/>
          </a:xfrm>
          <a:prstGeom prst="rect">
            <a:avLst/>
          </a:prstGeom>
          <a:noFill/>
        </p:spPr>
        <p:txBody>
          <a:bodyPr wrap="square" lIns="0" tIns="0" rIns="0" bIns="0" rtlCol="0">
            <a:spAutoFit/>
          </a:bodyPr>
          <a:lstStyle/>
          <a:p>
            <a:r>
              <a:rPr lang="en-GB" sz="2045" dirty="0">
                <a:solidFill>
                  <a:schemeClr val="bg1"/>
                </a:solidFill>
                <a:latin typeface="+mn-lt"/>
              </a:rPr>
              <a:t>490</a:t>
            </a:r>
          </a:p>
          <a:p>
            <a:r>
              <a:rPr lang="en-GB" sz="575" dirty="0">
                <a:solidFill>
                  <a:schemeClr val="bg1"/>
                </a:solidFill>
                <a:latin typeface="+mn-lt"/>
              </a:rPr>
              <a:t>Partners</a:t>
            </a:r>
          </a:p>
        </p:txBody>
      </p:sp>
    </p:spTree>
    <p:extLst>
      <p:ext uri="{BB962C8B-B14F-4D97-AF65-F5344CB8AC3E}">
        <p14:creationId xmlns:p14="http://schemas.microsoft.com/office/powerpoint/2010/main" val="2628617652"/>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610934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opener">
    <p:bg>
      <p:bgPr>
        <a:solidFill>
          <a:schemeClr val="tx2"/>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327DB492-7F52-4D7F-BBCC-917EA7D2A0A7}"/>
              </a:ext>
            </a:extLst>
          </p:cNvPr>
          <p:cNvSpPr>
            <a:spLocks noGrp="1"/>
          </p:cNvSpPr>
          <p:nvPr>
            <p:ph type="body" sz="quarter" idx="11" hasCustomPrompt="1"/>
          </p:nvPr>
        </p:nvSpPr>
        <p:spPr>
          <a:xfrm>
            <a:off x="495795" y="2664502"/>
            <a:ext cx="5264908" cy="144000"/>
          </a:xfrm>
          <a:prstGeom prst="rect">
            <a:avLst/>
          </a:prstGeom>
        </p:spPr>
        <p:txBody>
          <a:bodyPr lIns="0" tIns="0" rIns="0" bIns="0" numCol="1" anchor="ctr"/>
          <a:lstStyle>
            <a:lvl1pPr marL="0" indent="0">
              <a:lnSpc>
                <a:spcPct val="100000"/>
              </a:lnSpc>
              <a:spcBef>
                <a:spcPts val="0"/>
              </a:spcBef>
              <a:buNone/>
              <a:defRPr sz="1368" b="1">
                <a:solidFill>
                  <a:schemeClr val="bg1"/>
                </a:solidFill>
                <a:latin typeface="+mn-lt"/>
              </a:defRPr>
            </a:lvl1pPr>
          </a:lstStyle>
          <a:p>
            <a:pPr lvl="0"/>
            <a:r>
              <a:rPr lang="en-US" dirty="0"/>
              <a:t>Optional sector</a:t>
            </a:r>
            <a:endParaRPr lang="en-GB" dirty="0"/>
          </a:p>
        </p:txBody>
      </p:sp>
      <p:sp>
        <p:nvSpPr>
          <p:cNvPr id="13" name="Text Placeholder 3">
            <a:extLst>
              <a:ext uri="{FF2B5EF4-FFF2-40B4-BE49-F238E27FC236}">
                <a16:creationId xmlns:a16="http://schemas.microsoft.com/office/drawing/2014/main" id="{78EDD518-3ACA-4DD6-89B3-00EB2FAD73DB}"/>
              </a:ext>
            </a:extLst>
          </p:cNvPr>
          <p:cNvSpPr>
            <a:spLocks noGrp="1"/>
          </p:cNvSpPr>
          <p:nvPr>
            <p:ph type="body" sz="quarter" idx="12" hasCustomPrompt="1"/>
          </p:nvPr>
        </p:nvSpPr>
        <p:spPr>
          <a:xfrm>
            <a:off x="495796" y="2932348"/>
            <a:ext cx="5264907" cy="1085245"/>
          </a:xfrm>
          <a:prstGeom prst="rect">
            <a:avLst/>
          </a:prstGeom>
        </p:spPr>
        <p:txBody>
          <a:bodyPr lIns="0" tIns="0" rIns="0" bIns="0" numCol="1" anchor="t"/>
          <a:lstStyle>
            <a:lvl1pPr marL="0" indent="0">
              <a:lnSpc>
                <a:spcPct val="100000"/>
              </a:lnSpc>
              <a:spcBef>
                <a:spcPts val="0"/>
              </a:spcBef>
              <a:buNone/>
              <a:defRPr sz="3079">
                <a:solidFill>
                  <a:schemeClr val="bg1"/>
                </a:solidFill>
                <a:latin typeface="+mn-lt"/>
              </a:defRPr>
            </a:lvl1pPr>
          </a:lstStyle>
          <a:p>
            <a:pPr lvl="0"/>
            <a:r>
              <a:rPr lang="en-US" dirty="0"/>
              <a:t>Section title</a:t>
            </a:r>
            <a:endParaRPr lang="en-GB" dirty="0"/>
          </a:p>
        </p:txBody>
      </p:sp>
    </p:spTree>
    <p:extLst>
      <p:ext uri="{BB962C8B-B14F-4D97-AF65-F5344CB8AC3E}">
        <p14:creationId xmlns:p14="http://schemas.microsoft.com/office/powerpoint/2010/main" val="74391162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 page">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032BCDFC-8712-4E5C-B7C8-6BCE576BD711}"/>
              </a:ext>
            </a:extLst>
          </p:cNvPr>
          <p:cNvCxnSpPr>
            <a:cxnSpLocks/>
          </p:cNvCxnSpPr>
          <p:nvPr userDrawn="1"/>
        </p:nvCxnSpPr>
        <p:spPr>
          <a:xfrm>
            <a:off x="496566" y="292800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 Placeholder 3">
            <a:extLst>
              <a:ext uri="{FF2B5EF4-FFF2-40B4-BE49-F238E27FC236}">
                <a16:creationId xmlns:a16="http://schemas.microsoft.com/office/drawing/2014/main" id="{DAB3CD52-33E4-4F76-A43C-2E0BE48B697C}"/>
              </a:ext>
            </a:extLst>
          </p:cNvPr>
          <p:cNvSpPr>
            <a:spLocks noGrp="1"/>
          </p:cNvSpPr>
          <p:nvPr>
            <p:ph type="body" sz="quarter" idx="13" hasCustomPrompt="1"/>
          </p:nvPr>
        </p:nvSpPr>
        <p:spPr>
          <a:xfrm>
            <a:off x="496566" y="3307104"/>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7" name="Text Placeholder 3">
            <a:extLst>
              <a:ext uri="{FF2B5EF4-FFF2-40B4-BE49-F238E27FC236}">
                <a16:creationId xmlns:a16="http://schemas.microsoft.com/office/drawing/2014/main" id="{CC4C8D12-BC1B-44B9-82D7-741EC940DBB5}"/>
              </a:ext>
            </a:extLst>
          </p:cNvPr>
          <p:cNvSpPr>
            <a:spLocks noGrp="1"/>
          </p:cNvSpPr>
          <p:nvPr>
            <p:ph type="body" sz="quarter" idx="14" hasCustomPrompt="1"/>
          </p:nvPr>
        </p:nvSpPr>
        <p:spPr>
          <a:xfrm>
            <a:off x="496566" y="303173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8" name="Straight Connector 7">
            <a:extLst>
              <a:ext uri="{FF2B5EF4-FFF2-40B4-BE49-F238E27FC236}">
                <a16:creationId xmlns:a16="http://schemas.microsoft.com/office/drawing/2014/main" id="{05A92B99-9772-4315-A896-F3E0BE8C0EDD}"/>
              </a:ext>
            </a:extLst>
          </p:cNvPr>
          <p:cNvCxnSpPr>
            <a:cxnSpLocks/>
          </p:cNvCxnSpPr>
          <p:nvPr userDrawn="1"/>
        </p:nvCxnSpPr>
        <p:spPr>
          <a:xfrm>
            <a:off x="1848099" y="292800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093C5302-6FED-4CA4-86BC-1BDA7D688C84}"/>
              </a:ext>
            </a:extLst>
          </p:cNvPr>
          <p:cNvSpPr>
            <a:spLocks noGrp="1"/>
          </p:cNvSpPr>
          <p:nvPr>
            <p:ph type="body" sz="quarter" idx="15" hasCustomPrompt="1"/>
          </p:nvPr>
        </p:nvSpPr>
        <p:spPr>
          <a:xfrm>
            <a:off x="1848099" y="3307104"/>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10" name="Text Placeholder 3">
            <a:extLst>
              <a:ext uri="{FF2B5EF4-FFF2-40B4-BE49-F238E27FC236}">
                <a16:creationId xmlns:a16="http://schemas.microsoft.com/office/drawing/2014/main" id="{077151AF-C6B9-40F0-8F25-D699DD84641A}"/>
              </a:ext>
            </a:extLst>
          </p:cNvPr>
          <p:cNvSpPr>
            <a:spLocks noGrp="1"/>
          </p:cNvSpPr>
          <p:nvPr>
            <p:ph type="body" sz="quarter" idx="16" hasCustomPrompt="1"/>
          </p:nvPr>
        </p:nvSpPr>
        <p:spPr>
          <a:xfrm>
            <a:off x="1848099" y="303173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11" name="Straight Connector 10">
            <a:extLst>
              <a:ext uri="{FF2B5EF4-FFF2-40B4-BE49-F238E27FC236}">
                <a16:creationId xmlns:a16="http://schemas.microsoft.com/office/drawing/2014/main" id="{6DDE1074-62B5-48EE-A39B-4F2A97257884}"/>
              </a:ext>
            </a:extLst>
          </p:cNvPr>
          <p:cNvCxnSpPr>
            <a:cxnSpLocks/>
          </p:cNvCxnSpPr>
          <p:nvPr userDrawn="1"/>
        </p:nvCxnSpPr>
        <p:spPr>
          <a:xfrm>
            <a:off x="3199635" y="292800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25E6FDC1-A58B-48BC-A3E1-CAB27D695CE9}"/>
              </a:ext>
            </a:extLst>
          </p:cNvPr>
          <p:cNvSpPr>
            <a:spLocks noGrp="1"/>
          </p:cNvSpPr>
          <p:nvPr>
            <p:ph type="body" sz="quarter" idx="17" hasCustomPrompt="1"/>
          </p:nvPr>
        </p:nvSpPr>
        <p:spPr>
          <a:xfrm>
            <a:off x="3199635" y="3307104"/>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13" name="Text Placeholder 3">
            <a:extLst>
              <a:ext uri="{FF2B5EF4-FFF2-40B4-BE49-F238E27FC236}">
                <a16:creationId xmlns:a16="http://schemas.microsoft.com/office/drawing/2014/main" id="{F3AEEF4D-A1D7-48A4-955D-9597444A49A8}"/>
              </a:ext>
            </a:extLst>
          </p:cNvPr>
          <p:cNvSpPr>
            <a:spLocks noGrp="1"/>
          </p:cNvSpPr>
          <p:nvPr>
            <p:ph type="body" sz="quarter" idx="18" hasCustomPrompt="1"/>
          </p:nvPr>
        </p:nvSpPr>
        <p:spPr>
          <a:xfrm>
            <a:off x="3199635" y="303173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32" name="Straight Connector 31">
            <a:extLst>
              <a:ext uri="{FF2B5EF4-FFF2-40B4-BE49-F238E27FC236}">
                <a16:creationId xmlns:a16="http://schemas.microsoft.com/office/drawing/2014/main" id="{01B91412-D155-4389-8976-4E154D7D39FD}"/>
              </a:ext>
            </a:extLst>
          </p:cNvPr>
          <p:cNvCxnSpPr>
            <a:cxnSpLocks/>
          </p:cNvCxnSpPr>
          <p:nvPr userDrawn="1"/>
        </p:nvCxnSpPr>
        <p:spPr>
          <a:xfrm>
            <a:off x="4551169" y="292800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3" name="Text Placeholder 3">
            <a:extLst>
              <a:ext uri="{FF2B5EF4-FFF2-40B4-BE49-F238E27FC236}">
                <a16:creationId xmlns:a16="http://schemas.microsoft.com/office/drawing/2014/main" id="{78B4148F-C0CB-41E7-8127-B972658921C6}"/>
              </a:ext>
            </a:extLst>
          </p:cNvPr>
          <p:cNvSpPr>
            <a:spLocks noGrp="1"/>
          </p:cNvSpPr>
          <p:nvPr>
            <p:ph type="body" sz="quarter" idx="37" hasCustomPrompt="1"/>
          </p:nvPr>
        </p:nvSpPr>
        <p:spPr>
          <a:xfrm>
            <a:off x="4551169" y="3307104"/>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34" name="Text Placeholder 3">
            <a:extLst>
              <a:ext uri="{FF2B5EF4-FFF2-40B4-BE49-F238E27FC236}">
                <a16:creationId xmlns:a16="http://schemas.microsoft.com/office/drawing/2014/main" id="{65F7BDE2-3540-4A4A-8B5D-712C659AB0A7}"/>
              </a:ext>
            </a:extLst>
          </p:cNvPr>
          <p:cNvSpPr>
            <a:spLocks noGrp="1"/>
          </p:cNvSpPr>
          <p:nvPr>
            <p:ph type="body" sz="quarter" idx="38" hasCustomPrompt="1"/>
          </p:nvPr>
        </p:nvSpPr>
        <p:spPr>
          <a:xfrm>
            <a:off x="4551169" y="303173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44" name="Straight Connector 43">
            <a:extLst>
              <a:ext uri="{FF2B5EF4-FFF2-40B4-BE49-F238E27FC236}">
                <a16:creationId xmlns:a16="http://schemas.microsoft.com/office/drawing/2014/main" id="{F33BBFD0-1AA4-4060-8741-C05F1B6CEEB1}"/>
              </a:ext>
            </a:extLst>
          </p:cNvPr>
          <p:cNvCxnSpPr>
            <a:cxnSpLocks/>
          </p:cNvCxnSpPr>
          <p:nvPr userDrawn="1"/>
        </p:nvCxnSpPr>
        <p:spPr>
          <a:xfrm>
            <a:off x="496566" y="385406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5" name="Text Placeholder 3">
            <a:extLst>
              <a:ext uri="{FF2B5EF4-FFF2-40B4-BE49-F238E27FC236}">
                <a16:creationId xmlns:a16="http://schemas.microsoft.com/office/drawing/2014/main" id="{0DACEA2D-7B38-45B6-A988-E4252564486E}"/>
              </a:ext>
            </a:extLst>
          </p:cNvPr>
          <p:cNvSpPr>
            <a:spLocks noGrp="1"/>
          </p:cNvSpPr>
          <p:nvPr>
            <p:ph type="body" sz="quarter" idx="39" hasCustomPrompt="1"/>
          </p:nvPr>
        </p:nvSpPr>
        <p:spPr>
          <a:xfrm>
            <a:off x="496566" y="4233166"/>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46" name="Text Placeholder 3">
            <a:extLst>
              <a:ext uri="{FF2B5EF4-FFF2-40B4-BE49-F238E27FC236}">
                <a16:creationId xmlns:a16="http://schemas.microsoft.com/office/drawing/2014/main" id="{9E3B0BA6-4F1B-4584-8554-002FA80B8997}"/>
              </a:ext>
            </a:extLst>
          </p:cNvPr>
          <p:cNvSpPr>
            <a:spLocks noGrp="1"/>
          </p:cNvSpPr>
          <p:nvPr>
            <p:ph type="body" sz="quarter" idx="40" hasCustomPrompt="1"/>
          </p:nvPr>
        </p:nvSpPr>
        <p:spPr>
          <a:xfrm>
            <a:off x="496566" y="395779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47" name="Straight Connector 46">
            <a:extLst>
              <a:ext uri="{FF2B5EF4-FFF2-40B4-BE49-F238E27FC236}">
                <a16:creationId xmlns:a16="http://schemas.microsoft.com/office/drawing/2014/main" id="{41654510-9864-4378-BCD3-E86C2BCD4130}"/>
              </a:ext>
            </a:extLst>
          </p:cNvPr>
          <p:cNvCxnSpPr>
            <a:cxnSpLocks/>
          </p:cNvCxnSpPr>
          <p:nvPr userDrawn="1"/>
        </p:nvCxnSpPr>
        <p:spPr>
          <a:xfrm>
            <a:off x="1848099" y="385406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8" name="Text Placeholder 3">
            <a:extLst>
              <a:ext uri="{FF2B5EF4-FFF2-40B4-BE49-F238E27FC236}">
                <a16:creationId xmlns:a16="http://schemas.microsoft.com/office/drawing/2014/main" id="{A7D3959E-3F3A-4E04-AA56-37A36D2A5DF6}"/>
              </a:ext>
            </a:extLst>
          </p:cNvPr>
          <p:cNvSpPr>
            <a:spLocks noGrp="1"/>
          </p:cNvSpPr>
          <p:nvPr>
            <p:ph type="body" sz="quarter" idx="41" hasCustomPrompt="1"/>
          </p:nvPr>
        </p:nvSpPr>
        <p:spPr>
          <a:xfrm>
            <a:off x="1848099" y="4233166"/>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49" name="Text Placeholder 3">
            <a:extLst>
              <a:ext uri="{FF2B5EF4-FFF2-40B4-BE49-F238E27FC236}">
                <a16:creationId xmlns:a16="http://schemas.microsoft.com/office/drawing/2014/main" id="{109861F8-92B8-49D1-8D87-B434482714B5}"/>
              </a:ext>
            </a:extLst>
          </p:cNvPr>
          <p:cNvSpPr>
            <a:spLocks noGrp="1"/>
          </p:cNvSpPr>
          <p:nvPr>
            <p:ph type="body" sz="quarter" idx="42" hasCustomPrompt="1"/>
          </p:nvPr>
        </p:nvSpPr>
        <p:spPr>
          <a:xfrm>
            <a:off x="1848099" y="395779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50" name="Straight Connector 49">
            <a:extLst>
              <a:ext uri="{FF2B5EF4-FFF2-40B4-BE49-F238E27FC236}">
                <a16:creationId xmlns:a16="http://schemas.microsoft.com/office/drawing/2014/main" id="{1637C504-71B8-473E-9BD5-A81A844CC49D}"/>
              </a:ext>
            </a:extLst>
          </p:cNvPr>
          <p:cNvCxnSpPr>
            <a:cxnSpLocks/>
          </p:cNvCxnSpPr>
          <p:nvPr userDrawn="1"/>
        </p:nvCxnSpPr>
        <p:spPr>
          <a:xfrm>
            <a:off x="3199635" y="385406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1" name="Text Placeholder 3">
            <a:extLst>
              <a:ext uri="{FF2B5EF4-FFF2-40B4-BE49-F238E27FC236}">
                <a16:creationId xmlns:a16="http://schemas.microsoft.com/office/drawing/2014/main" id="{01035AE0-CEA1-4321-9576-1E090965102C}"/>
              </a:ext>
            </a:extLst>
          </p:cNvPr>
          <p:cNvSpPr>
            <a:spLocks noGrp="1"/>
          </p:cNvSpPr>
          <p:nvPr>
            <p:ph type="body" sz="quarter" idx="43" hasCustomPrompt="1"/>
          </p:nvPr>
        </p:nvSpPr>
        <p:spPr>
          <a:xfrm>
            <a:off x="3199635" y="4233166"/>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52" name="Text Placeholder 3">
            <a:extLst>
              <a:ext uri="{FF2B5EF4-FFF2-40B4-BE49-F238E27FC236}">
                <a16:creationId xmlns:a16="http://schemas.microsoft.com/office/drawing/2014/main" id="{8FB7F4E7-9014-420F-8E80-24FC66DA7864}"/>
              </a:ext>
            </a:extLst>
          </p:cNvPr>
          <p:cNvSpPr>
            <a:spLocks noGrp="1"/>
          </p:cNvSpPr>
          <p:nvPr>
            <p:ph type="body" sz="quarter" idx="44" hasCustomPrompt="1"/>
          </p:nvPr>
        </p:nvSpPr>
        <p:spPr>
          <a:xfrm>
            <a:off x="3199635" y="395779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53" name="Straight Connector 52">
            <a:extLst>
              <a:ext uri="{FF2B5EF4-FFF2-40B4-BE49-F238E27FC236}">
                <a16:creationId xmlns:a16="http://schemas.microsoft.com/office/drawing/2014/main" id="{EB72C9B9-036B-40C3-97B6-F927F52C7E42}"/>
              </a:ext>
            </a:extLst>
          </p:cNvPr>
          <p:cNvCxnSpPr>
            <a:cxnSpLocks/>
          </p:cNvCxnSpPr>
          <p:nvPr userDrawn="1"/>
        </p:nvCxnSpPr>
        <p:spPr>
          <a:xfrm>
            <a:off x="4551169" y="385406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4" name="Text Placeholder 3">
            <a:extLst>
              <a:ext uri="{FF2B5EF4-FFF2-40B4-BE49-F238E27FC236}">
                <a16:creationId xmlns:a16="http://schemas.microsoft.com/office/drawing/2014/main" id="{C46AE7A4-0EC2-4DCE-890E-C3AB88CC5725}"/>
              </a:ext>
            </a:extLst>
          </p:cNvPr>
          <p:cNvSpPr>
            <a:spLocks noGrp="1"/>
          </p:cNvSpPr>
          <p:nvPr>
            <p:ph type="body" sz="quarter" idx="45" hasCustomPrompt="1"/>
          </p:nvPr>
        </p:nvSpPr>
        <p:spPr>
          <a:xfrm>
            <a:off x="4551169" y="4233166"/>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55" name="Text Placeholder 3">
            <a:extLst>
              <a:ext uri="{FF2B5EF4-FFF2-40B4-BE49-F238E27FC236}">
                <a16:creationId xmlns:a16="http://schemas.microsoft.com/office/drawing/2014/main" id="{02807987-3909-4957-9ECF-3E5A952CE647}"/>
              </a:ext>
            </a:extLst>
          </p:cNvPr>
          <p:cNvSpPr>
            <a:spLocks noGrp="1"/>
          </p:cNvSpPr>
          <p:nvPr>
            <p:ph type="body" sz="quarter" idx="46" hasCustomPrompt="1"/>
          </p:nvPr>
        </p:nvSpPr>
        <p:spPr>
          <a:xfrm>
            <a:off x="4551169" y="395779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56" name="Straight Connector 55">
            <a:extLst>
              <a:ext uri="{FF2B5EF4-FFF2-40B4-BE49-F238E27FC236}">
                <a16:creationId xmlns:a16="http://schemas.microsoft.com/office/drawing/2014/main" id="{97C3A058-352A-4C25-A455-3E0AACCC17F0}"/>
              </a:ext>
            </a:extLst>
          </p:cNvPr>
          <p:cNvCxnSpPr>
            <a:cxnSpLocks/>
          </p:cNvCxnSpPr>
          <p:nvPr userDrawn="1"/>
        </p:nvCxnSpPr>
        <p:spPr>
          <a:xfrm>
            <a:off x="496566" y="478012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7" name="Text Placeholder 3">
            <a:extLst>
              <a:ext uri="{FF2B5EF4-FFF2-40B4-BE49-F238E27FC236}">
                <a16:creationId xmlns:a16="http://schemas.microsoft.com/office/drawing/2014/main" id="{A1C3FD12-054B-4F45-B22B-52FF917178EA}"/>
              </a:ext>
            </a:extLst>
          </p:cNvPr>
          <p:cNvSpPr>
            <a:spLocks noGrp="1"/>
          </p:cNvSpPr>
          <p:nvPr>
            <p:ph type="body" sz="quarter" idx="47" hasCustomPrompt="1"/>
          </p:nvPr>
        </p:nvSpPr>
        <p:spPr>
          <a:xfrm>
            <a:off x="496566" y="515922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58" name="Text Placeholder 3">
            <a:extLst>
              <a:ext uri="{FF2B5EF4-FFF2-40B4-BE49-F238E27FC236}">
                <a16:creationId xmlns:a16="http://schemas.microsoft.com/office/drawing/2014/main" id="{482D2DCE-0CD7-4CAE-AB13-FC9E337D5132}"/>
              </a:ext>
            </a:extLst>
          </p:cNvPr>
          <p:cNvSpPr>
            <a:spLocks noGrp="1"/>
          </p:cNvSpPr>
          <p:nvPr>
            <p:ph type="body" sz="quarter" idx="48" hasCustomPrompt="1"/>
          </p:nvPr>
        </p:nvSpPr>
        <p:spPr>
          <a:xfrm>
            <a:off x="496566" y="488385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59" name="Straight Connector 58">
            <a:extLst>
              <a:ext uri="{FF2B5EF4-FFF2-40B4-BE49-F238E27FC236}">
                <a16:creationId xmlns:a16="http://schemas.microsoft.com/office/drawing/2014/main" id="{78E511C2-52AB-4747-888F-967A94A6E3AE}"/>
              </a:ext>
            </a:extLst>
          </p:cNvPr>
          <p:cNvCxnSpPr>
            <a:cxnSpLocks/>
          </p:cNvCxnSpPr>
          <p:nvPr userDrawn="1"/>
        </p:nvCxnSpPr>
        <p:spPr>
          <a:xfrm>
            <a:off x="1848099" y="478012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0" name="Text Placeholder 3">
            <a:extLst>
              <a:ext uri="{FF2B5EF4-FFF2-40B4-BE49-F238E27FC236}">
                <a16:creationId xmlns:a16="http://schemas.microsoft.com/office/drawing/2014/main" id="{EB029C0A-026D-4367-B7F5-9967B4A08B5B}"/>
              </a:ext>
            </a:extLst>
          </p:cNvPr>
          <p:cNvSpPr>
            <a:spLocks noGrp="1"/>
          </p:cNvSpPr>
          <p:nvPr>
            <p:ph type="body" sz="quarter" idx="49" hasCustomPrompt="1"/>
          </p:nvPr>
        </p:nvSpPr>
        <p:spPr>
          <a:xfrm>
            <a:off x="1848099" y="515922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61" name="Text Placeholder 3">
            <a:extLst>
              <a:ext uri="{FF2B5EF4-FFF2-40B4-BE49-F238E27FC236}">
                <a16:creationId xmlns:a16="http://schemas.microsoft.com/office/drawing/2014/main" id="{622862AB-0301-4771-9D9F-A01A79D3E108}"/>
              </a:ext>
            </a:extLst>
          </p:cNvPr>
          <p:cNvSpPr>
            <a:spLocks noGrp="1"/>
          </p:cNvSpPr>
          <p:nvPr>
            <p:ph type="body" sz="quarter" idx="50" hasCustomPrompt="1"/>
          </p:nvPr>
        </p:nvSpPr>
        <p:spPr>
          <a:xfrm>
            <a:off x="1848099" y="488385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62" name="Straight Connector 61">
            <a:extLst>
              <a:ext uri="{FF2B5EF4-FFF2-40B4-BE49-F238E27FC236}">
                <a16:creationId xmlns:a16="http://schemas.microsoft.com/office/drawing/2014/main" id="{B1C733DE-E5CE-4FB2-81CB-5B15949C7EAD}"/>
              </a:ext>
            </a:extLst>
          </p:cNvPr>
          <p:cNvCxnSpPr>
            <a:cxnSpLocks/>
          </p:cNvCxnSpPr>
          <p:nvPr userDrawn="1"/>
        </p:nvCxnSpPr>
        <p:spPr>
          <a:xfrm>
            <a:off x="3199635" y="478012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3" name="Text Placeholder 3">
            <a:extLst>
              <a:ext uri="{FF2B5EF4-FFF2-40B4-BE49-F238E27FC236}">
                <a16:creationId xmlns:a16="http://schemas.microsoft.com/office/drawing/2014/main" id="{35268C6A-ADE9-4DE9-8EDA-A43E721B21EF}"/>
              </a:ext>
            </a:extLst>
          </p:cNvPr>
          <p:cNvSpPr>
            <a:spLocks noGrp="1"/>
          </p:cNvSpPr>
          <p:nvPr>
            <p:ph type="body" sz="quarter" idx="51" hasCustomPrompt="1"/>
          </p:nvPr>
        </p:nvSpPr>
        <p:spPr>
          <a:xfrm>
            <a:off x="3199635" y="515922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64" name="Text Placeholder 3">
            <a:extLst>
              <a:ext uri="{FF2B5EF4-FFF2-40B4-BE49-F238E27FC236}">
                <a16:creationId xmlns:a16="http://schemas.microsoft.com/office/drawing/2014/main" id="{408E58AD-CBF2-47E9-AE7A-68DEC6038A54}"/>
              </a:ext>
            </a:extLst>
          </p:cNvPr>
          <p:cNvSpPr>
            <a:spLocks noGrp="1"/>
          </p:cNvSpPr>
          <p:nvPr>
            <p:ph type="body" sz="quarter" idx="52" hasCustomPrompt="1"/>
          </p:nvPr>
        </p:nvSpPr>
        <p:spPr>
          <a:xfrm>
            <a:off x="3199635" y="488385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65" name="Straight Connector 64">
            <a:extLst>
              <a:ext uri="{FF2B5EF4-FFF2-40B4-BE49-F238E27FC236}">
                <a16:creationId xmlns:a16="http://schemas.microsoft.com/office/drawing/2014/main" id="{2FBA735B-AF90-4947-9B5A-19C1178A0CAF}"/>
              </a:ext>
            </a:extLst>
          </p:cNvPr>
          <p:cNvCxnSpPr>
            <a:cxnSpLocks/>
          </p:cNvCxnSpPr>
          <p:nvPr userDrawn="1"/>
        </p:nvCxnSpPr>
        <p:spPr>
          <a:xfrm>
            <a:off x="4551169" y="4780122"/>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6" name="Text Placeholder 3">
            <a:extLst>
              <a:ext uri="{FF2B5EF4-FFF2-40B4-BE49-F238E27FC236}">
                <a16:creationId xmlns:a16="http://schemas.microsoft.com/office/drawing/2014/main" id="{0716FD52-84A2-4A56-85E7-C839B646A380}"/>
              </a:ext>
            </a:extLst>
          </p:cNvPr>
          <p:cNvSpPr>
            <a:spLocks noGrp="1"/>
          </p:cNvSpPr>
          <p:nvPr>
            <p:ph type="body" sz="quarter" idx="53" hasCustomPrompt="1"/>
          </p:nvPr>
        </p:nvSpPr>
        <p:spPr>
          <a:xfrm>
            <a:off x="4551169" y="515922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67" name="Text Placeholder 3">
            <a:extLst>
              <a:ext uri="{FF2B5EF4-FFF2-40B4-BE49-F238E27FC236}">
                <a16:creationId xmlns:a16="http://schemas.microsoft.com/office/drawing/2014/main" id="{17719A30-D3DA-4F33-9FF8-1EAFEE881909}"/>
              </a:ext>
            </a:extLst>
          </p:cNvPr>
          <p:cNvSpPr>
            <a:spLocks noGrp="1"/>
          </p:cNvSpPr>
          <p:nvPr>
            <p:ph type="body" sz="quarter" idx="54" hasCustomPrompt="1"/>
          </p:nvPr>
        </p:nvSpPr>
        <p:spPr>
          <a:xfrm>
            <a:off x="4551169" y="4883855"/>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sp>
        <p:nvSpPr>
          <p:cNvPr id="80" name="TextBox 79">
            <a:extLst>
              <a:ext uri="{FF2B5EF4-FFF2-40B4-BE49-F238E27FC236}">
                <a16:creationId xmlns:a16="http://schemas.microsoft.com/office/drawing/2014/main" id="{0DB75A13-875B-4F58-954E-2A838BAB69B0}"/>
              </a:ext>
            </a:extLst>
          </p:cNvPr>
          <p:cNvSpPr txBox="1"/>
          <p:nvPr userDrawn="1"/>
        </p:nvSpPr>
        <p:spPr>
          <a:xfrm>
            <a:off x="495794" y="332632"/>
            <a:ext cx="7968718" cy="1626499"/>
          </a:xfrm>
          <a:prstGeom prst="rect">
            <a:avLst/>
          </a:prstGeom>
          <a:noFill/>
        </p:spPr>
        <p:txBody>
          <a:bodyPr wrap="square" lIns="0" tIns="0" rIns="0" bIns="0" rtlCol="0" anchor="b">
            <a:noAutofit/>
          </a:bodyPr>
          <a:lstStyle/>
          <a:p>
            <a:r>
              <a:rPr lang="en-GB" sz="2215" b="1" dirty="0">
                <a:solidFill>
                  <a:schemeClr val="tx2"/>
                </a:solidFill>
                <a:latin typeface="Caecilia LT Std Light" panose="02060503040505020204" pitchFamily="18" charset="0"/>
              </a:rPr>
              <a:t>Contents</a:t>
            </a:r>
          </a:p>
        </p:txBody>
      </p:sp>
      <p:cxnSp>
        <p:nvCxnSpPr>
          <p:cNvPr id="88" name="Straight Connector 87">
            <a:extLst>
              <a:ext uri="{FF2B5EF4-FFF2-40B4-BE49-F238E27FC236}">
                <a16:creationId xmlns:a16="http://schemas.microsoft.com/office/drawing/2014/main" id="{09A76373-6820-4261-B7CD-C1E1E734781F}"/>
              </a:ext>
            </a:extLst>
          </p:cNvPr>
          <p:cNvCxnSpPr>
            <a:cxnSpLocks/>
          </p:cNvCxnSpPr>
          <p:nvPr userDrawn="1"/>
        </p:nvCxnSpPr>
        <p:spPr>
          <a:xfrm>
            <a:off x="496566" y="5706184"/>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9" name="Text Placeholder 3">
            <a:extLst>
              <a:ext uri="{FF2B5EF4-FFF2-40B4-BE49-F238E27FC236}">
                <a16:creationId xmlns:a16="http://schemas.microsoft.com/office/drawing/2014/main" id="{7FA69E3C-35CD-4C36-9E7C-09252B166ABD}"/>
              </a:ext>
            </a:extLst>
          </p:cNvPr>
          <p:cNvSpPr>
            <a:spLocks noGrp="1"/>
          </p:cNvSpPr>
          <p:nvPr>
            <p:ph type="body" sz="quarter" idx="61" hasCustomPrompt="1"/>
          </p:nvPr>
        </p:nvSpPr>
        <p:spPr>
          <a:xfrm>
            <a:off x="496566" y="608528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90" name="Text Placeholder 3">
            <a:extLst>
              <a:ext uri="{FF2B5EF4-FFF2-40B4-BE49-F238E27FC236}">
                <a16:creationId xmlns:a16="http://schemas.microsoft.com/office/drawing/2014/main" id="{79DE8654-396D-4C08-98C1-52D82E82516B}"/>
              </a:ext>
            </a:extLst>
          </p:cNvPr>
          <p:cNvSpPr>
            <a:spLocks noGrp="1"/>
          </p:cNvSpPr>
          <p:nvPr>
            <p:ph type="body" sz="quarter" idx="62" hasCustomPrompt="1"/>
          </p:nvPr>
        </p:nvSpPr>
        <p:spPr>
          <a:xfrm>
            <a:off x="496566" y="5809916"/>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91" name="Straight Connector 90">
            <a:extLst>
              <a:ext uri="{FF2B5EF4-FFF2-40B4-BE49-F238E27FC236}">
                <a16:creationId xmlns:a16="http://schemas.microsoft.com/office/drawing/2014/main" id="{8D0BD578-3D89-4884-B9B2-4DAE8B5BB837}"/>
              </a:ext>
            </a:extLst>
          </p:cNvPr>
          <p:cNvCxnSpPr>
            <a:cxnSpLocks/>
          </p:cNvCxnSpPr>
          <p:nvPr userDrawn="1"/>
        </p:nvCxnSpPr>
        <p:spPr>
          <a:xfrm>
            <a:off x="1848099" y="5706184"/>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2" name="Text Placeholder 3">
            <a:extLst>
              <a:ext uri="{FF2B5EF4-FFF2-40B4-BE49-F238E27FC236}">
                <a16:creationId xmlns:a16="http://schemas.microsoft.com/office/drawing/2014/main" id="{C716DF60-82E1-46FD-B14B-B685DE7F2D18}"/>
              </a:ext>
            </a:extLst>
          </p:cNvPr>
          <p:cNvSpPr>
            <a:spLocks noGrp="1"/>
          </p:cNvSpPr>
          <p:nvPr>
            <p:ph type="body" sz="quarter" idx="63" hasCustomPrompt="1"/>
          </p:nvPr>
        </p:nvSpPr>
        <p:spPr>
          <a:xfrm>
            <a:off x="1848099" y="608528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93" name="Text Placeholder 3">
            <a:extLst>
              <a:ext uri="{FF2B5EF4-FFF2-40B4-BE49-F238E27FC236}">
                <a16:creationId xmlns:a16="http://schemas.microsoft.com/office/drawing/2014/main" id="{4CCE70ED-4A42-4BBE-ACC3-6CCA541533BD}"/>
              </a:ext>
            </a:extLst>
          </p:cNvPr>
          <p:cNvSpPr>
            <a:spLocks noGrp="1"/>
          </p:cNvSpPr>
          <p:nvPr>
            <p:ph type="body" sz="quarter" idx="64" hasCustomPrompt="1"/>
          </p:nvPr>
        </p:nvSpPr>
        <p:spPr>
          <a:xfrm>
            <a:off x="1848099" y="5809916"/>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94" name="Straight Connector 93">
            <a:extLst>
              <a:ext uri="{FF2B5EF4-FFF2-40B4-BE49-F238E27FC236}">
                <a16:creationId xmlns:a16="http://schemas.microsoft.com/office/drawing/2014/main" id="{66815249-FB31-4BC8-8E04-66F8974FB6C7}"/>
              </a:ext>
            </a:extLst>
          </p:cNvPr>
          <p:cNvCxnSpPr>
            <a:cxnSpLocks/>
          </p:cNvCxnSpPr>
          <p:nvPr userDrawn="1"/>
        </p:nvCxnSpPr>
        <p:spPr>
          <a:xfrm>
            <a:off x="3199635" y="5706184"/>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5" name="Text Placeholder 3">
            <a:extLst>
              <a:ext uri="{FF2B5EF4-FFF2-40B4-BE49-F238E27FC236}">
                <a16:creationId xmlns:a16="http://schemas.microsoft.com/office/drawing/2014/main" id="{529FA001-232C-442D-8408-DA52D1465169}"/>
              </a:ext>
            </a:extLst>
          </p:cNvPr>
          <p:cNvSpPr>
            <a:spLocks noGrp="1"/>
          </p:cNvSpPr>
          <p:nvPr>
            <p:ph type="body" sz="quarter" idx="65" hasCustomPrompt="1"/>
          </p:nvPr>
        </p:nvSpPr>
        <p:spPr>
          <a:xfrm>
            <a:off x="3199635" y="608528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96" name="Text Placeholder 3">
            <a:extLst>
              <a:ext uri="{FF2B5EF4-FFF2-40B4-BE49-F238E27FC236}">
                <a16:creationId xmlns:a16="http://schemas.microsoft.com/office/drawing/2014/main" id="{5C7350E2-77FE-4146-B82B-9113D886073C}"/>
              </a:ext>
            </a:extLst>
          </p:cNvPr>
          <p:cNvSpPr>
            <a:spLocks noGrp="1"/>
          </p:cNvSpPr>
          <p:nvPr>
            <p:ph type="body" sz="quarter" idx="66" hasCustomPrompt="1"/>
          </p:nvPr>
        </p:nvSpPr>
        <p:spPr>
          <a:xfrm>
            <a:off x="3199635" y="5809916"/>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cxnSp>
        <p:nvCxnSpPr>
          <p:cNvPr id="97" name="Straight Connector 96">
            <a:extLst>
              <a:ext uri="{FF2B5EF4-FFF2-40B4-BE49-F238E27FC236}">
                <a16:creationId xmlns:a16="http://schemas.microsoft.com/office/drawing/2014/main" id="{69B0DF92-7473-4DB0-8B6E-30CBC7B59167}"/>
              </a:ext>
            </a:extLst>
          </p:cNvPr>
          <p:cNvCxnSpPr>
            <a:cxnSpLocks/>
          </p:cNvCxnSpPr>
          <p:nvPr userDrawn="1"/>
        </p:nvCxnSpPr>
        <p:spPr>
          <a:xfrm>
            <a:off x="4551169" y="5706184"/>
            <a:ext cx="119630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8" name="Text Placeholder 3">
            <a:extLst>
              <a:ext uri="{FF2B5EF4-FFF2-40B4-BE49-F238E27FC236}">
                <a16:creationId xmlns:a16="http://schemas.microsoft.com/office/drawing/2014/main" id="{EA70443F-40A2-45B1-B662-DBFE47BA02AE}"/>
              </a:ext>
            </a:extLst>
          </p:cNvPr>
          <p:cNvSpPr>
            <a:spLocks noGrp="1"/>
          </p:cNvSpPr>
          <p:nvPr>
            <p:ph type="body" sz="quarter" idx="67" hasCustomPrompt="1"/>
          </p:nvPr>
        </p:nvSpPr>
        <p:spPr>
          <a:xfrm>
            <a:off x="4551169" y="6085288"/>
            <a:ext cx="1196308" cy="440083"/>
          </a:xfrm>
          <a:prstGeom prst="rect">
            <a:avLst/>
          </a:prstGeom>
        </p:spPr>
        <p:txBody>
          <a:bodyPr numCol="1">
            <a:noAutofit/>
          </a:bodyPr>
          <a:lstStyle>
            <a:lvl1pPr marL="0" indent="0">
              <a:lnSpc>
                <a:spcPct val="100000"/>
              </a:lnSpc>
              <a:spcBef>
                <a:spcPts val="0"/>
              </a:spcBef>
              <a:spcAft>
                <a:spcPts val="0"/>
              </a:spcAft>
              <a:buNone/>
              <a:defRPr sz="770" b="0" i="0">
                <a:solidFill>
                  <a:schemeClr val="tx1"/>
                </a:solidFill>
                <a:latin typeface="+mn-lt"/>
                <a:ea typeface="Caecilia LT Std Light"/>
                <a:cs typeface="Caecilia LT Std Light" panose="00000400000000000000" pitchFamily="50" charset="0"/>
              </a:defRPr>
            </a:lvl1pPr>
            <a:lvl2pPr marL="0" indent="0">
              <a:lnSpc>
                <a:spcPct val="100000"/>
              </a:lnSpc>
              <a:buNone/>
              <a:defRPr sz="543" b="1" i="0">
                <a:solidFill>
                  <a:schemeClr val="tx1"/>
                </a:solidFill>
                <a:latin typeface="+mn-lt"/>
                <a:ea typeface="Caecilia LT Std Light"/>
                <a:cs typeface="Caecilia LT Std Light" panose="00000400000000000000" pitchFamily="50" charset="0"/>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Click to edit body text. </a:t>
            </a:r>
            <a:endParaRPr lang="en-US" dirty="0"/>
          </a:p>
        </p:txBody>
      </p:sp>
      <p:sp>
        <p:nvSpPr>
          <p:cNvPr id="99" name="Text Placeholder 3">
            <a:extLst>
              <a:ext uri="{FF2B5EF4-FFF2-40B4-BE49-F238E27FC236}">
                <a16:creationId xmlns:a16="http://schemas.microsoft.com/office/drawing/2014/main" id="{08996379-2F76-4044-8BAB-0D0E3C55E52E}"/>
              </a:ext>
            </a:extLst>
          </p:cNvPr>
          <p:cNvSpPr>
            <a:spLocks noGrp="1"/>
          </p:cNvSpPr>
          <p:nvPr>
            <p:ph type="body" sz="quarter" idx="68" hasCustomPrompt="1"/>
          </p:nvPr>
        </p:nvSpPr>
        <p:spPr>
          <a:xfrm>
            <a:off x="4551169" y="5809916"/>
            <a:ext cx="1196308" cy="174462"/>
          </a:xfrm>
          <a:prstGeom prst="rect">
            <a:avLst/>
          </a:prstGeom>
        </p:spPr>
        <p:txBody>
          <a:bodyPr anchor="ctr">
            <a:noAutofit/>
          </a:bodyPr>
          <a:lstStyle>
            <a:lvl1pPr marL="0" indent="0">
              <a:lnSpc>
                <a:spcPct val="100000"/>
              </a:lnSpc>
              <a:buNone/>
              <a:defRPr sz="1368" b="1" i="0">
                <a:solidFill>
                  <a:schemeClr val="tx2"/>
                </a:solidFill>
                <a:latin typeface="+mn-lt"/>
                <a:ea typeface="Caecilia LT Std Light" panose="02060503040505020204" pitchFamily="18" charset="0"/>
                <a:cs typeface="Caecilia LT Std Light" panose="02060503040505020204" pitchFamily="18" charset="0"/>
              </a:defRPr>
            </a:lvl1pPr>
            <a:lvl2pPr marL="0" indent="0">
              <a:lnSpc>
                <a:spcPct val="100000"/>
              </a:lnSpc>
              <a:buNone/>
              <a:defRPr sz="767" b="1" i="0">
                <a:solidFill>
                  <a:srgbClr val="FF0000"/>
                </a:solidFill>
                <a:latin typeface="+mn-lt"/>
                <a:ea typeface="Caecilia LT Std Light"/>
                <a:cs typeface="Caecilia LT Std Bold"/>
              </a:defRPr>
            </a:lvl2pPr>
            <a:lvl3pPr>
              <a:defRPr sz="1023">
                <a:solidFill>
                  <a:srgbClr val="FF0000"/>
                </a:solidFill>
              </a:defRPr>
            </a:lvl3pPr>
            <a:lvl4pPr>
              <a:defRPr>
                <a:solidFill>
                  <a:schemeClr val="tx1"/>
                </a:solidFill>
              </a:defRPr>
            </a:lvl4pPr>
            <a:lvl5pPr>
              <a:defRPr>
                <a:solidFill>
                  <a:schemeClr val="tx1"/>
                </a:solidFill>
              </a:defRPr>
            </a:lvl5pPr>
          </a:lstStyle>
          <a:p>
            <a:pPr lvl="0"/>
            <a:r>
              <a:rPr lang="en-GB" dirty="0"/>
              <a:t>##.</a:t>
            </a:r>
          </a:p>
        </p:txBody>
      </p:sp>
    </p:spTree>
    <p:extLst>
      <p:ext uri="{BB962C8B-B14F-4D97-AF65-F5344CB8AC3E}">
        <p14:creationId xmlns:p14="http://schemas.microsoft.com/office/powerpoint/2010/main" val="17785923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rst page intro &amp; 3 column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Text Placeholder 2">
            <a:extLst>
              <a:ext uri="{FF2B5EF4-FFF2-40B4-BE49-F238E27FC236}">
                <a16:creationId xmlns:a16="http://schemas.microsoft.com/office/drawing/2014/main" id="{811CBBB5-1225-4A12-A205-BDC5AAA27AE2}"/>
              </a:ext>
            </a:extLst>
          </p:cNvPr>
          <p:cNvSpPr>
            <a:spLocks noGrp="1"/>
          </p:cNvSpPr>
          <p:nvPr>
            <p:ph idx="110" hasCustomPrompt="1"/>
          </p:nvPr>
        </p:nvSpPr>
        <p:spPr>
          <a:xfrm>
            <a:off x="491680" y="2058950"/>
            <a:ext cx="7972833"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25" name="Title 1">
            <a:extLst>
              <a:ext uri="{FF2B5EF4-FFF2-40B4-BE49-F238E27FC236}">
                <a16:creationId xmlns:a16="http://schemas.microsoft.com/office/drawing/2014/main" id="{E04B7037-9C37-4E98-B41D-1B437453C105}"/>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26" name="Text Placeholder 2">
            <a:extLst>
              <a:ext uri="{FF2B5EF4-FFF2-40B4-BE49-F238E27FC236}">
                <a16:creationId xmlns:a16="http://schemas.microsoft.com/office/drawing/2014/main" id="{5EB9B3F3-FA6A-4600-BB2D-281EBD759E6A}"/>
              </a:ext>
            </a:extLst>
          </p:cNvPr>
          <p:cNvSpPr>
            <a:spLocks noGrp="1"/>
          </p:cNvSpPr>
          <p:nvPr>
            <p:ph idx="1" hasCustomPrompt="1"/>
          </p:nvPr>
        </p:nvSpPr>
        <p:spPr>
          <a:xfrm>
            <a:off x="491678" y="2932348"/>
            <a:ext cx="7972835" cy="3670426"/>
          </a:xfrm>
          <a:prstGeom prst="rect">
            <a:avLst/>
          </a:prstGeom>
        </p:spPr>
        <p:txBody>
          <a:bodyPr vert="horz" lIns="0" tIns="0" rIns="0" bIns="0" numCol="3"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102007285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rst page Intro, 2 columns &amp; 2 photo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Text Placeholder 2">
            <a:extLst>
              <a:ext uri="{FF2B5EF4-FFF2-40B4-BE49-F238E27FC236}">
                <a16:creationId xmlns:a16="http://schemas.microsoft.com/office/drawing/2014/main" id="{BACDABCC-B885-48FD-B3D4-87AFF8418BA7}"/>
              </a:ext>
            </a:extLst>
          </p:cNvPr>
          <p:cNvSpPr>
            <a:spLocks noGrp="1"/>
          </p:cNvSpPr>
          <p:nvPr>
            <p:ph idx="110" hasCustomPrompt="1"/>
          </p:nvPr>
        </p:nvSpPr>
        <p:spPr>
          <a:xfrm>
            <a:off x="491680" y="2058950"/>
            <a:ext cx="5264907"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65" name="Title 1">
            <a:extLst>
              <a:ext uri="{FF2B5EF4-FFF2-40B4-BE49-F238E27FC236}">
                <a16:creationId xmlns:a16="http://schemas.microsoft.com/office/drawing/2014/main" id="{F4CD3C6F-B140-4C05-8BA1-5C72305C2560}"/>
              </a:ext>
            </a:extLst>
          </p:cNvPr>
          <p:cNvSpPr>
            <a:spLocks noGrp="1"/>
          </p:cNvSpPr>
          <p:nvPr>
            <p:ph type="title" hasCustomPrompt="1"/>
          </p:nvPr>
        </p:nvSpPr>
        <p:spPr>
          <a:xfrm>
            <a:off x="491680" y="341786"/>
            <a:ext cx="7972833" cy="1608941"/>
          </a:xfrm>
        </p:spPr>
        <p:txBody>
          <a:bodyPr/>
          <a:lstStyle>
            <a:lvl1pPr>
              <a:defRPr>
                <a:latin typeface="+mn-lt"/>
              </a:defRPr>
            </a:lvl1pPr>
          </a:lstStyle>
          <a:p>
            <a:r>
              <a:rPr lang="en-US" dirty="0"/>
              <a:t>Headline</a:t>
            </a:r>
            <a:endParaRPr lang="en-GB" dirty="0"/>
          </a:p>
        </p:txBody>
      </p:sp>
      <p:sp>
        <p:nvSpPr>
          <p:cNvPr id="67" name="Text Placeholder 2">
            <a:extLst>
              <a:ext uri="{FF2B5EF4-FFF2-40B4-BE49-F238E27FC236}">
                <a16:creationId xmlns:a16="http://schemas.microsoft.com/office/drawing/2014/main" id="{DD5F4852-4DB7-4451-AA97-632F510BBB4B}"/>
              </a:ext>
            </a:extLst>
          </p:cNvPr>
          <p:cNvSpPr>
            <a:spLocks noGrp="1"/>
          </p:cNvSpPr>
          <p:nvPr>
            <p:ph idx="1" hasCustomPrompt="1"/>
          </p:nvPr>
        </p:nvSpPr>
        <p:spPr>
          <a:xfrm>
            <a:off x="491679" y="2932348"/>
            <a:ext cx="5264907" cy="3670426"/>
          </a:xfrm>
          <a:prstGeom prst="rect">
            <a:avLst/>
          </a:prstGeom>
        </p:spPr>
        <p:txBody>
          <a:bodyPr vert="horz" lIns="0" tIns="0" rIns="0" bIns="0" numCol="2"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18" name="Picture Placeholder 11">
            <a:extLst>
              <a:ext uri="{FF2B5EF4-FFF2-40B4-BE49-F238E27FC236}">
                <a16:creationId xmlns:a16="http://schemas.microsoft.com/office/drawing/2014/main" id="{6934499D-98F3-423F-9274-74B1EA5887F8}"/>
              </a:ext>
            </a:extLst>
          </p:cNvPr>
          <p:cNvSpPr>
            <a:spLocks noGrp="1" noChangeAspect="1"/>
          </p:cNvSpPr>
          <p:nvPr>
            <p:ph type="pic" sz="quarter" idx="113" hasCustomPrompt="1"/>
          </p:nvPr>
        </p:nvSpPr>
        <p:spPr>
          <a:xfrm>
            <a:off x="5907532" y="3624411"/>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19" name="Text Placeholder 2">
            <a:extLst>
              <a:ext uri="{FF2B5EF4-FFF2-40B4-BE49-F238E27FC236}">
                <a16:creationId xmlns:a16="http://schemas.microsoft.com/office/drawing/2014/main" id="{AA899F9F-0CBA-40B7-896E-DC2326ED1C9C}"/>
              </a:ext>
            </a:extLst>
          </p:cNvPr>
          <p:cNvSpPr>
            <a:spLocks noGrp="1"/>
          </p:cNvSpPr>
          <p:nvPr>
            <p:ph type="body" sz="quarter" idx="114" hasCustomPrompt="1"/>
          </p:nvPr>
        </p:nvSpPr>
        <p:spPr>
          <a:xfrm>
            <a:off x="5907532" y="4787905"/>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0" name="Text Placeholder 29">
            <a:extLst>
              <a:ext uri="{FF2B5EF4-FFF2-40B4-BE49-F238E27FC236}">
                <a16:creationId xmlns:a16="http://schemas.microsoft.com/office/drawing/2014/main" id="{8D7BBF72-B8E3-4713-A75E-BE562A433A31}"/>
              </a:ext>
            </a:extLst>
          </p:cNvPr>
          <p:cNvSpPr>
            <a:spLocks noGrp="1"/>
          </p:cNvSpPr>
          <p:nvPr>
            <p:ph type="body" sz="quarter" idx="115" hasCustomPrompt="1"/>
          </p:nvPr>
        </p:nvSpPr>
        <p:spPr>
          <a:xfrm>
            <a:off x="5907532" y="4317088"/>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1" name="Text Placeholder 29">
            <a:extLst>
              <a:ext uri="{FF2B5EF4-FFF2-40B4-BE49-F238E27FC236}">
                <a16:creationId xmlns:a16="http://schemas.microsoft.com/office/drawing/2014/main" id="{AFEAB1A8-69B4-4B9F-9E9A-A9178C92F3B7}"/>
              </a:ext>
            </a:extLst>
          </p:cNvPr>
          <p:cNvSpPr>
            <a:spLocks noGrp="1"/>
          </p:cNvSpPr>
          <p:nvPr>
            <p:ph type="body" sz="quarter" idx="116" hasCustomPrompt="1"/>
          </p:nvPr>
        </p:nvSpPr>
        <p:spPr>
          <a:xfrm>
            <a:off x="5907532" y="4507698"/>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2" name="Text Placeholder 29">
            <a:extLst>
              <a:ext uri="{FF2B5EF4-FFF2-40B4-BE49-F238E27FC236}">
                <a16:creationId xmlns:a16="http://schemas.microsoft.com/office/drawing/2014/main" id="{4508A8B2-B7D3-41A6-9B14-1E9056040DF3}"/>
              </a:ext>
            </a:extLst>
          </p:cNvPr>
          <p:cNvSpPr>
            <a:spLocks noGrp="1"/>
          </p:cNvSpPr>
          <p:nvPr>
            <p:ph type="body" sz="quarter" idx="117" hasCustomPrompt="1"/>
          </p:nvPr>
        </p:nvSpPr>
        <p:spPr>
          <a:xfrm>
            <a:off x="5907532" y="4652442"/>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
        <p:nvSpPr>
          <p:cNvPr id="23" name="Picture Placeholder 11">
            <a:extLst>
              <a:ext uri="{FF2B5EF4-FFF2-40B4-BE49-F238E27FC236}">
                <a16:creationId xmlns:a16="http://schemas.microsoft.com/office/drawing/2014/main" id="{1805FDDF-CB2E-42C1-ADD8-25D8BC3C6B61}"/>
              </a:ext>
            </a:extLst>
          </p:cNvPr>
          <p:cNvSpPr>
            <a:spLocks noGrp="1" noChangeAspect="1"/>
          </p:cNvSpPr>
          <p:nvPr>
            <p:ph type="pic" sz="quarter" idx="128" hasCustomPrompt="1"/>
          </p:nvPr>
        </p:nvSpPr>
        <p:spPr>
          <a:xfrm>
            <a:off x="5907532" y="5184330"/>
            <a:ext cx="554192" cy="587854"/>
          </a:xfrm>
          <a:prstGeom prst="ellipse">
            <a:avLst/>
          </a:prstGeom>
          <a:solidFill>
            <a:schemeClr val="bg1"/>
          </a:solidFill>
        </p:spPr>
        <p:txBody>
          <a:bodyPr wrap="square" numCol="1" anchor="ctr">
            <a:noAutofit/>
          </a:bodyPr>
          <a:lstStyle>
            <a:lvl1pPr marL="0" indent="0" algn="ctr">
              <a:buNone/>
              <a:defRPr sz="738" b="0">
                <a:solidFill>
                  <a:srgbClr val="32353E"/>
                </a:solidFill>
                <a:latin typeface="+mn-lt"/>
              </a:defRPr>
            </a:lvl1pPr>
          </a:lstStyle>
          <a:p>
            <a:r>
              <a:rPr lang="en-US" dirty="0"/>
              <a:t>Picture</a:t>
            </a:r>
          </a:p>
        </p:txBody>
      </p:sp>
      <p:sp>
        <p:nvSpPr>
          <p:cNvPr id="24" name="Text Placeholder 2">
            <a:extLst>
              <a:ext uri="{FF2B5EF4-FFF2-40B4-BE49-F238E27FC236}">
                <a16:creationId xmlns:a16="http://schemas.microsoft.com/office/drawing/2014/main" id="{304B5AAA-ED6B-4E9E-AACB-9F38F675B45D}"/>
              </a:ext>
            </a:extLst>
          </p:cNvPr>
          <p:cNvSpPr>
            <a:spLocks noGrp="1"/>
          </p:cNvSpPr>
          <p:nvPr>
            <p:ph type="body" sz="quarter" idx="129" hasCustomPrompt="1"/>
          </p:nvPr>
        </p:nvSpPr>
        <p:spPr>
          <a:xfrm>
            <a:off x="5907532" y="6341675"/>
            <a:ext cx="2556981" cy="271114"/>
          </a:xfrm>
        </p:spPr>
        <p:txBody>
          <a:bodyPr wrap="square" numCol="1"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stStyle>
          <a:p>
            <a:pPr lvl="0"/>
            <a:r>
              <a:rPr lang="en-US" dirty="0"/>
              <a:t>Tel no &amp; email</a:t>
            </a:r>
          </a:p>
        </p:txBody>
      </p:sp>
      <p:sp>
        <p:nvSpPr>
          <p:cNvPr id="25" name="Text Placeholder 29">
            <a:extLst>
              <a:ext uri="{FF2B5EF4-FFF2-40B4-BE49-F238E27FC236}">
                <a16:creationId xmlns:a16="http://schemas.microsoft.com/office/drawing/2014/main" id="{48A26DCB-4EE2-4ACF-8CB8-B74CC28BEDFB}"/>
              </a:ext>
            </a:extLst>
          </p:cNvPr>
          <p:cNvSpPr>
            <a:spLocks noGrp="1"/>
          </p:cNvSpPr>
          <p:nvPr>
            <p:ph type="body" sz="quarter" idx="130" hasCustomPrompt="1"/>
          </p:nvPr>
        </p:nvSpPr>
        <p:spPr>
          <a:xfrm>
            <a:off x="5907532" y="5870858"/>
            <a:ext cx="2556981" cy="174464"/>
          </a:xfrm>
        </p:spPr>
        <p:txBody>
          <a:bodyPr wrap="square" numCol="1" spcCol="0" anchor="t">
            <a:noAutofit/>
          </a:bodyPr>
          <a:lstStyle>
            <a:lvl1pPr>
              <a:lnSpc>
                <a:spcPct val="100000"/>
              </a:lnSpc>
              <a:spcBef>
                <a:spcPts val="0"/>
              </a:spcBef>
              <a:spcAft>
                <a:spcPts val="0"/>
              </a:spcAft>
              <a:defRPr sz="1026" b="0" i="0">
                <a:solidFill>
                  <a:schemeClr val="tx2"/>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Name Surname</a:t>
            </a:r>
          </a:p>
        </p:txBody>
      </p:sp>
      <p:sp>
        <p:nvSpPr>
          <p:cNvPr id="26" name="Text Placeholder 29">
            <a:extLst>
              <a:ext uri="{FF2B5EF4-FFF2-40B4-BE49-F238E27FC236}">
                <a16:creationId xmlns:a16="http://schemas.microsoft.com/office/drawing/2014/main" id="{C8EE2912-50DE-445B-A4C1-D8BDF49BD813}"/>
              </a:ext>
            </a:extLst>
          </p:cNvPr>
          <p:cNvSpPr>
            <a:spLocks noGrp="1"/>
          </p:cNvSpPr>
          <p:nvPr>
            <p:ph type="body" sz="quarter" idx="131" hasCustomPrompt="1"/>
          </p:nvPr>
        </p:nvSpPr>
        <p:spPr>
          <a:xfrm>
            <a:off x="5907532" y="6061469"/>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Job title, City/Country</a:t>
            </a:r>
          </a:p>
        </p:txBody>
      </p:sp>
      <p:sp>
        <p:nvSpPr>
          <p:cNvPr id="27" name="Text Placeholder 29">
            <a:extLst>
              <a:ext uri="{FF2B5EF4-FFF2-40B4-BE49-F238E27FC236}">
                <a16:creationId xmlns:a16="http://schemas.microsoft.com/office/drawing/2014/main" id="{7E8B15BD-5054-4D2B-B8BC-5AB078953B44}"/>
              </a:ext>
            </a:extLst>
          </p:cNvPr>
          <p:cNvSpPr>
            <a:spLocks noGrp="1"/>
          </p:cNvSpPr>
          <p:nvPr>
            <p:ph type="body" sz="quarter" idx="132" hasCustomPrompt="1"/>
          </p:nvPr>
        </p:nvSpPr>
        <p:spPr>
          <a:xfrm>
            <a:off x="5907532" y="6206213"/>
            <a:ext cx="2556981" cy="127059"/>
          </a:xfrm>
        </p:spPr>
        <p:txBody>
          <a:bodyPr wrap="square" numCol="1" spcCol="0" anchor="t">
            <a:noAutofit/>
          </a:bodyPr>
          <a:lstStyle>
            <a:lvl1pPr>
              <a:lnSpc>
                <a:spcPct val="100000"/>
              </a:lnSpc>
              <a:spcBef>
                <a:spcPts val="0"/>
              </a:spcBef>
              <a:spcAft>
                <a:spcPts val="0"/>
              </a:spcAft>
              <a:defRPr sz="770" b="0" i="0" baseline="0">
                <a:solidFill>
                  <a:schemeClr val="tx1"/>
                </a:solidFill>
                <a:latin typeface="+mn-lt"/>
                <a:cs typeface="Caecilia LT Std Light" panose="02060503040505020204" pitchFamily="18" charset="0"/>
              </a:defRPr>
            </a:lvl1pPr>
            <a:lvl2pPr marL="5862" indent="0" algn="l">
              <a:lnSpc>
                <a:spcPts val="830"/>
              </a:lnSpc>
              <a:spcBef>
                <a:spcPts val="0"/>
              </a:spcBef>
              <a:spcAft>
                <a:spcPts val="185"/>
              </a:spcAft>
              <a:tabLst/>
              <a:defRPr sz="830" b="1" i="0" baseline="0">
                <a:solidFill>
                  <a:srgbClr val="FF0000"/>
                </a:solidFill>
                <a:latin typeface="+mn-lt"/>
                <a:cs typeface="Caecilia LT Std Bold"/>
              </a:defRPr>
            </a:lvl2pPr>
            <a:lvl3pPr marL="164105" indent="0">
              <a:lnSpc>
                <a:spcPts val="738"/>
              </a:lnSpc>
              <a:spcAft>
                <a:spcPts val="92"/>
              </a:spcAft>
              <a:buClr>
                <a:schemeClr val="accent1"/>
              </a:buClr>
              <a:buSzPct val="85000"/>
              <a:buFont typeface="LucidaGrande" charset="0"/>
              <a:buNone/>
              <a:tabLst/>
              <a:defRPr sz="738">
                <a:solidFill>
                  <a:schemeClr val="bg1"/>
                </a:solidFill>
                <a:latin typeface="+mn-lt"/>
              </a:defRPr>
            </a:lvl3pPr>
            <a:lvl4pPr marL="164105" indent="0">
              <a:lnSpc>
                <a:spcPts val="738"/>
              </a:lnSpc>
              <a:spcAft>
                <a:spcPts val="185"/>
              </a:spcAft>
              <a:buClr>
                <a:schemeClr val="accent1"/>
              </a:buClr>
              <a:buSzPct val="85000"/>
              <a:buFont typeface="LucidaGrande" charset="0"/>
              <a:buNone/>
              <a:tabLst/>
              <a:defRPr sz="738" baseline="0">
                <a:solidFill>
                  <a:schemeClr val="tx1"/>
                </a:solidFill>
                <a:latin typeface="+mn-lt"/>
              </a:defRPr>
            </a:lvl4pPr>
            <a:lvl5pPr marL="246157" indent="-118685" algn="l">
              <a:lnSpc>
                <a:spcPts val="830"/>
              </a:lnSpc>
              <a:spcAft>
                <a:spcPts val="277"/>
              </a:spcAft>
              <a:buFont typeface="LucidaGrande" charset="0"/>
              <a:buChar char="-"/>
              <a:tabLst/>
              <a:defRPr sz="830" baseline="0">
                <a:solidFill>
                  <a:schemeClr val="bg1"/>
                </a:solidFill>
                <a:latin typeface="+mn-lt"/>
              </a:defRPr>
            </a:lvl5pPr>
          </a:lstStyle>
          <a:p>
            <a:pPr lvl="0"/>
            <a:r>
              <a:rPr lang="en-US" dirty="0"/>
              <a:t>They/them/theirs</a:t>
            </a:r>
          </a:p>
        </p:txBody>
      </p:sp>
    </p:spTree>
    <p:extLst>
      <p:ext uri="{BB962C8B-B14F-4D97-AF65-F5344CB8AC3E}">
        <p14:creationId xmlns:p14="http://schemas.microsoft.com/office/powerpoint/2010/main" val="234120083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rst page intro, 2 columns &amp; imag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5" name="Title 1">
            <a:extLst>
              <a:ext uri="{FF2B5EF4-FFF2-40B4-BE49-F238E27FC236}">
                <a16:creationId xmlns:a16="http://schemas.microsoft.com/office/drawing/2014/main" id="{E04B7037-9C37-4E98-B41D-1B437453C105}"/>
              </a:ext>
            </a:extLst>
          </p:cNvPr>
          <p:cNvSpPr>
            <a:spLocks noGrp="1"/>
          </p:cNvSpPr>
          <p:nvPr>
            <p:ph type="title" hasCustomPrompt="1"/>
          </p:nvPr>
        </p:nvSpPr>
        <p:spPr>
          <a:xfrm>
            <a:off x="491680" y="341786"/>
            <a:ext cx="5264907" cy="1608941"/>
          </a:xfrm>
        </p:spPr>
        <p:txBody>
          <a:bodyPr/>
          <a:lstStyle>
            <a:lvl1pPr>
              <a:defRPr>
                <a:latin typeface="+mn-lt"/>
              </a:defRPr>
            </a:lvl1pPr>
          </a:lstStyle>
          <a:p>
            <a:r>
              <a:rPr lang="en-US" dirty="0"/>
              <a:t>Headline</a:t>
            </a:r>
            <a:endParaRPr lang="en-GB" dirty="0"/>
          </a:p>
        </p:txBody>
      </p:sp>
      <p:sp>
        <p:nvSpPr>
          <p:cNvPr id="9" name="Picture Placeholder 4">
            <a:extLst>
              <a:ext uri="{FF2B5EF4-FFF2-40B4-BE49-F238E27FC236}">
                <a16:creationId xmlns:a16="http://schemas.microsoft.com/office/drawing/2014/main" id="{D231EC39-5134-422D-8334-E3ABFC776E71}"/>
              </a:ext>
            </a:extLst>
          </p:cNvPr>
          <p:cNvSpPr>
            <a:spLocks noGrp="1"/>
          </p:cNvSpPr>
          <p:nvPr>
            <p:ph type="pic" sz="quarter" idx="122"/>
          </p:nvPr>
        </p:nvSpPr>
        <p:spPr>
          <a:xfrm>
            <a:off x="6173176" y="0"/>
            <a:ext cx="2970825" cy="6858295"/>
          </a:xfrm>
        </p:spPr>
        <p:txBody>
          <a:bodyPr/>
          <a:lstStyle>
            <a:lvl1pPr>
              <a:defRPr>
                <a:latin typeface="+mn-lt"/>
              </a:defRPr>
            </a:lvl1pPr>
          </a:lstStyle>
          <a:p>
            <a:r>
              <a:rPr lang="en-US"/>
              <a:t>Click icon to add picture</a:t>
            </a:r>
            <a:endParaRPr lang="en-GB"/>
          </a:p>
        </p:txBody>
      </p:sp>
      <p:sp>
        <p:nvSpPr>
          <p:cNvPr id="10" name="Text Placeholder 2">
            <a:extLst>
              <a:ext uri="{FF2B5EF4-FFF2-40B4-BE49-F238E27FC236}">
                <a16:creationId xmlns:a16="http://schemas.microsoft.com/office/drawing/2014/main" id="{1BFBADB5-E062-4E53-80DB-E6BFA665539C}"/>
              </a:ext>
            </a:extLst>
          </p:cNvPr>
          <p:cNvSpPr>
            <a:spLocks noGrp="1"/>
          </p:cNvSpPr>
          <p:nvPr>
            <p:ph idx="110" hasCustomPrompt="1"/>
          </p:nvPr>
        </p:nvSpPr>
        <p:spPr>
          <a:xfrm>
            <a:off x="491680" y="2058950"/>
            <a:ext cx="5264907" cy="749552"/>
          </a:xfrm>
          <a:prstGeom prst="rect">
            <a:avLst/>
          </a:prstGeom>
        </p:spPr>
        <p:txBody>
          <a:bodyPr vert="horz" lIns="0" tIns="0" rIns="0" bIns="0" numCol="1" spcCol="151200" rtlCol="0">
            <a:noAutofit/>
          </a:bodyPr>
          <a:lstStyle>
            <a:lvl1pPr>
              <a:defRPr>
                <a:solidFill>
                  <a:schemeClr val="tx2"/>
                </a:solidFill>
                <a:latin typeface="+mn-lt"/>
              </a:defRPr>
            </a:lvl1pPr>
          </a:lstStyle>
          <a:p>
            <a:pPr lvl="0"/>
            <a:r>
              <a:rPr lang="en-US" dirty="0"/>
              <a:t>Subtitle 1</a:t>
            </a:r>
          </a:p>
        </p:txBody>
      </p:sp>
      <p:sp>
        <p:nvSpPr>
          <p:cNvPr id="11" name="Text Placeholder 2">
            <a:extLst>
              <a:ext uri="{FF2B5EF4-FFF2-40B4-BE49-F238E27FC236}">
                <a16:creationId xmlns:a16="http://schemas.microsoft.com/office/drawing/2014/main" id="{00ED504F-7E86-4066-BFB7-33F2BB22E959}"/>
              </a:ext>
            </a:extLst>
          </p:cNvPr>
          <p:cNvSpPr>
            <a:spLocks noGrp="1"/>
          </p:cNvSpPr>
          <p:nvPr>
            <p:ph idx="1" hasCustomPrompt="1"/>
          </p:nvPr>
        </p:nvSpPr>
        <p:spPr>
          <a:xfrm>
            <a:off x="491679" y="2932348"/>
            <a:ext cx="5264907" cy="3670426"/>
          </a:xfrm>
          <a:prstGeom prst="rect">
            <a:avLst/>
          </a:prstGeom>
        </p:spPr>
        <p:txBody>
          <a:bodyPr vert="horz" lIns="0" tIns="0" rIns="0" bIns="0" numCol="2"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Tree>
    <p:extLst>
      <p:ext uri="{BB962C8B-B14F-4D97-AF65-F5344CB8AC3E}">
        <p14:creationId xmlns:p14="http://schemas.microsoft.com/office/powerpoint/2010/main" val="195314903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inuation page 3 columns">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04E9F5-7C03-4885-A6A6-9F6923E6C8ED}"/>
              </a:ext>
            </a:extLst>
          </p:cNvPr>
          <p:cNvSpPr>
            <a:spLocks noGrp="1"/>
          </p:cNvSpPr>
          <p:nvPr>
            <p:ph type="sldNum" sz="quarter" idx="11"/>
          </p:nvPr>
        </p:nvSpPr>
        <p:spPr/>
        <p:txBody>
          <a:bodyPr/>
          <a:lstStyle>
            <a:lvl1pPr>
              <a:defRPr>
                <a:solidFill>
                  <a:schemeClr val="tx2"/>
                </a:solidFill>
                <a:latin typeface="+mn-lt"/>
              </a:defRPr>
            </a:lvl1pPr>
          </a:lstStyle>
          <a:p>
            <a:fld id="{162A4B94-E5E9-4AD8-84E9-5AC11D987CD3}" type="slidenum">
              <a:rPr lang="en-GB" smtClean="0"/>
              <a:pPr/>
              <a:t>‹nº›</a:t>
            </a:fld>
            <a:endParaRPr lang="en-GB"/>
          </a:p>
        </p:txBody>
      </p:sp>
      <p:cxnSp>
        <p:nvCxnSpPr>
          <p:cNvPr id="7" name="Straight Connector 6">
            <a:extLst>
              <a:ext uri="{FF2B5EF4-FFF2-40B4-BE49-F238E27FC236}">
                <a16:creationId xmlns:a16="http://schemas.microsoft.com/office/drawing/2014/main" id="{16C6E9D5-43B1-4E36-9721-198373D2B790}"/>
              </a:ext>
            </a:extLst>
          </p:cNvPr>
          <p:cNvCxnSpPr/>
          <p:nvPr userDrawn="1"/>
        </p:nvCxnSpPr>
        <p:spPr>
          <a:xfrm>
            <a:off x="8848701" y="277675"/>
            <a:ext cx="2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7A5F5DFA-968C-4673-8539-DF66944533B6}"/>
              </a:ext>
            </a:extLst>
          </p:cNvPr>
          <p:cNvSpPr>
            <a:spLocks noGrp="1"/>
          </p:cNvSpPr>
          <p:nvPr>
            <p:ph type="title" hasCustomPrompt="1"/>
          </p:nvPr>
        </p:nvSpPr>
        <p:spPr>
          <a:xfrm>
            <a:off x="491680" y="341786"/>
            <a:ext cx="7972833" cy="1608941"/>
          </a:xfrm>
        </p:spPr>
        <p:txBody>
          <a:bodyPr/>
          <a:lstStyle>
            <a:lvl1pPr>
              <a:defRPr>
                <a:solidFill>
                  <a:schemeClr val="tx2"/>
                </a:solidFill>
                <a:latin typeface="+mn-lt"/>
              </a:defRPr>
            </a:lvl1pPr>
          </a:lstStyle>
          <a:p>
            <a:r>
              <a:rPr lang="en-US" dirty="0"/>
              <a:t>Headline</a:t>
            </a:r>
            <a:endParaRPr lang="en-GB" dirty="0"/>
          </a:p>
        </p:txBody>
      </p:sp>
      <p:sp>
        <p:nvSpPr>
          <p:cNvPr id="17" name="Text Placeholder 2">
            <a:extLst>
              <a:ext uri="{FF2B5EF4-FFF2-40B4-BE49-F238E27FC236}">
                <a16:creationId xmlns:a16="http://schemas.microsoft.com/office/drawing/2014/main" id="{B4A1F8D2-6D63-4D4D-9C44-7F9C0F0FBB66}"/>
              </a:ext>
            </a:extLst>
          </p:cNvPr>
          <p:cNvSpPr>
            <a:spLocks noGrp="1"/>
          </p:cNvSpPr>
          <p:nvPr>
            <p:ph idx="12" hasCustomPrompt="1"/>
          </p:nvPr>
        </p:nvSpPr>
        <p:spPr>
          <a:xfrm>
            <a:off x="491680" y="2058951"/>
            <a:ext cx="7972834" cy="4543824"/>
          </a:xfrm>
          <a:prstGeom prst="rect">
            <a:avLst/>
          </a:prstGeom>
        </p:spPr>
        <p:txBody>
          <a:bodyPr vert="horz" lIns="0" tIns="0" rIns="0" bIns="0" numCol="3" spcCol="180000" rtlCol="0">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vl6pPr marL="313667" indent="-146624">
              <a:buNone/>
              <a:defRPr lang="en-US" sz="770" kern="1200" dirty="0">
                <a:solidFill>
                  <a:schemeClr val="tx1"/>
                </a:solidFill>
                <a:latin typeface="+mn-lt"/>
                <a:ea typeface="+mn-ea"/>
                <a:cs typeface="+mn-cs"/>
              </a:defRPr>
            </a:lvl6p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marL="246168" lvl="5" indent="-79126" algn="l" defTabSz="584281" rtl="0" eaLnBrk="1" latinLnBrk="0" hangingPunct="1">
              <a:lnSpc>
                <a:spcPct val="100000"/>
              </a:lnSpc>
              <a:spcBef>
                <a:spcPts val="256"/>
              </a:spcBef>
              <a:spcAft>
                <a:spcPts val="256"/>
              </a:spcAft>
              <a:buFont typeface="Caecilia LT Std Light" panose="02060503040505020204" pitchFamily="18" charset="0"/>
              <a:buChar char="∙"/>
            </a:pPr>
            <a:r>
              <a:rPr lang="en-US" dirty="0"/>
              <a:t>Bullet 3</a:t>
            </a:r>
          </a:p>
        </p:txBody>
      </p:sp>
    </p:spTree>
    <p:extLst>
      <p:ext uri="{BB962C8B-B14F-4D97-AF65-F5344CB8AC3E}">
        <p14:creationId xmlns:p14="http://schemas.microsoft.com/office/powerpoint/2010/main" val="13412081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1679" y="341786"/>
            <a:ext cx="7972833" cy="1608941"/>
          </a:xfrm>
          <a:prstGeom prst="rect">
            <a:avLst/>
          </a:prstGeom>
        </p:spPr>
        <p:txBody>
          <a:bodyPr vert="horz" lIns="0" tIns="0" rIns="0" bIns="0" rtlCol="0" anchor="b">
            <a:noAutofit/>
          </a:bodyPr>
          <a:lstStyle/>
          <a:p>
            <a:r>
              <a:rPr lang="en-US" dirty="0"/>
              <a:t>Headline</a:t>
            </a:r>
            <a:endParaRPr lang="en-GB" dirty="0"/>
          </a:p>
        </p:txBody>
      </p:sp>
      <p:sp>
        <p:nvSpPr>
          <p:cNvPr id="3" name="Text Placeholder 2"/>
          <p:cNvSpPr>
            <a:spLocks noGrp="1"/>
          </p:cNvSpPr>
          <p:nvPr>
            <p:ph type="body" idx="1"/>
          </p:nvPr>
        </p:nvSpPr>
        <p:spPr>
          <a:xfrm>
            <a:off x="491679" y="2932348"/>
            <a:ext cx="5264907" cy="3292257"/>
          </a:xfrm>
          <a:prstGeom prst="rect">
            <a:avLst/>
          </a:prstGeom>
        </p:spPr>
        <p:txBody>
          <a:bodyPr vert="horz" lIns="0" tIns="0" rIns="0" bIns="0" numCol="2" spcCol="180000" rtlCol="0">
            <a:noAutofit/>
          </a:bodyPr>
          <a:lstStyle/>
          <a:p>
            <a:pPr lvl="0"/>
            <a:r>
              <a:rPr lang="en-US" dirty="0"/>
              <a:t>Subtitle 1</a:t>
            </a:r>
          </a:p>
          <a:p>
            <a:pPr lvl="1"/>
            <a:r>
              <a:rPr lang="en-US" dirty="0"/>
              <a:t>Subtitle 2</a:t>
            </a:r>
          </a:p>
          <a:p>
            <a:pPr lvl="2"/>
            <a:r>
              <a:rPr lang="en-US" dirty="0"/>
              <a:t>Body text</a:t>
            </a:r>
          </a:p>
          <a:p>
            <a:pPr lvl="3"/>
            <a:r>
              <a:rPr lang="en-US" dirty="0"/>
              <a:t>Bullet 1</a:t>
            </a:r>
          </a:p>
          <a:p>
            <a:pPr lvl="4"/>
            <a:r>
              <a:rPr lang="en-US" dirty="0"/>
              <a:t>Bullet 2</a:t>
            </a:r>
          </a:p>
          <a:p>
            <a:pPr lvl="5"/>
            <a:r>
              <a:rPr lang="en-US" dirty="0"/>
              <a:t>Bullet 3</a:t>
            </a:r>
          </a:p>
        </p:txBody>
      </p:sp>
      <p:sp>
        <p:nvSpPr>
          <p:cNvPr id="8" name="Slide Number Placeholder 7">
            <a:extLst>
              <a:ext uri="{FF2B5EF4-FFF2-40B4-BE49-F238E27FC236}">
                <a16:creationId xmlns:a16="http://schemas.microsoft.com/office/drawing/2014/main" id="{93BFB631-2BFD-48DD-B7CF-D80417426886}"/>
              </a:ext>
            </a:extLst>
          </p:cNvPr>
          <p:cNvSpPr>
            <a:spLocks noGrp="1"/>
          </p:cNvSpPr>
          <p:nvPr>
            <p:ph type="sldNum" sz="quarter" idx="4"/>
          </p:nvPr>
        </p:nvSpPr>
        <p:spPr>
          <a:xfrm>
            <a:off x="8227792" y="97360"/>
            <a:ext cx="620911" cy="364881"/>
          </a:xfrm>
          <a:prstGeom prst="rect">
            <a:avLst/>
          </a:prstGeom>
        </p:spPr>
        <p:txBody>
          <a:bodyPr vert="horz" lIns="91440" tIns="45720" rIns="91440" bIns="45720" rtlCol="0" anchor="ctr"/>
          <a:lstStyle>
            <a:lvl1pPr algn="r">
              <a:defRPr sz="575">
                <a:solidFill>
                  <a:schemeClr val="accent1"/>
                </a:solidFill>
                <a:latin typeface="+mn-lt"/>
              </a:defRPr>
            </a:lvl1pPr>
          </a:lstStyle>
          <a:p>
            <a:fld id="{162A4B94-E5E9-4AD8-84E9-5AC11D987CD3}" type="slidenum">
              <a:rPr lang="en-GB" smtClean="0"/>
              <a:pPr/>
              <a:t>‹nº›</a:t>
            </a:fld>
            <a:endParaRPr lang="en-GB"/>
          </a:p>
        </p:txBody>
      </p:sp>
    </p:spTree>
    <p:extLst>
      <p:ext uri="{BB962C8B-B14F-4D97-AF65-F5344CB8AC3E}">
        <p14:creationId xmlns:p14="http://schemas.microsoft.com/office/powerpoint/2010/main" val="4107452487"/>
      </p:ext>
    </p:extLst>
  </p:cSld>
  <p:clrMap bg1="lt1" tx1="dk1" bg2="lt2" tx2="dk2" accent1="accent1" accent2="accent2" accent3="accent3" accent4="accent4" accent5="accent5" accent6="accent6" hlink="hlink" folHlink="folHlink"/>
  <p:sldLayoutIdLst>
    <p:sldLayoutId id="2147483806" r:id="rId1"/>
    <p:sldLayoutId id="2147483959" r:id="rId2"/>
    <p:sldLayoutId id="2147483960" r:id="rId3"/>
    <p:sldLayoutId id="2147483999" r:id="rId4"/>
    <p:sldLayoutId id="2147483965" r:id="rId5"/>
    <p:sldLayoutId id="2147483966" r:id="rId6"/>
    <p:sldLayoutId id="2147483998" r:id="rId7"/>
    <p:sldLayoutId id="2147484067" r:id="rId8"/>
    <p:sldLayoutId id="2147483997" r:id="rId9"/>
    <p:sldLayoutId id="2147484073" r:id="rId10"/>
    <p:sldLayoutId id="2147484068" r:id="rId11"/>
    <p:sldLayoutId id="2147484069" r:id="rId12"/>
    <p:sldLayoutId id="2147484070" r:id="rId13"/>
    <p:sldLayoutId id="2147484071" r:id="rId14"/>
    <p:sldLayoutId id="2147484072" r:id="rId15"/>
    <p:sldLayoutId id="2147484005" r:id="rId16"/>
    <p:sldLayoutId id="2147483971" r:id="rId17"/>
    <p:sldLayoutId id="2147484006" r:id="rId18"/>
    <p:sldLayoutId id="2147484000" r:id="rId19"/>
    <p:sldLayoutId id="2147484007" r:id="rId20"/>
    <p:sldLayoutId id="2147484001" r:id="rId21"/>
    <p:sldLayoutId id="2147484003" r:id="rId22"/>
    <p:sldLayoutId id="2147484002" r:id="rId23"/>
    <p:sldLayoutId id="2147483980" r:id="rId24"/>
    <p:sldLayoutId id="2147483981" r:id="rId25"/>
    <p:sldLayoutId id="2147484014" r:id="rId26"/>
    <p:sldLayoutId id="2147484131" r:id="rId27"/>
    <p:sldLayoutId id="2147484132" r:id="rId28"/>
    <p:sldLayoutId id="2147484133" r:id="rId29"/>
    <p:sldLayoutId id="2147484134" r:id="rId30"/>
    <p:sldLayoutId id="2147484135" r:id="rId31"/>
    <p:sldLayoutId id="2147484136" r:id="rId32"/>
    <p:sldLayoutId id="2147484137" r:id="rId33"/>
  </p:sldLayoutIdLst>
  <p:transition>
    <p:fade/>
  </p:transition>
  <p:hf hdr="0" ftr="0" dt="0"/>
  <p:txStyles>
    <p:titleStyle>
      <a:lvl1pPr algn="l" defTabSz="683210" rtl="0" eaLnBrk="1" latinLnBrk="0" hangingPunct="1">
        <a:spcBef>
          <a:spcPts val="299"/>
        </a:spcBef>
        <a:spcAft>
          <a:spcPts val="299"/>
        </a:spcAft>
        <a:buNone/>
        <a:defRPr sz="2400" b="1" kern="1200">
          <a:solidFill>
            <a:schemeClr val="tx2"/>
          </a:solidFill>
          <a:latin typeface="+mn-lt"/>
          <a:ea typeface="+mj-ea"/>
          <a:cs typeface="+mj-cs"/>
        </a:defRPr>
      </a:lvl1pPr>
    </p:titleStyle>
    <p:bodyStyle>
      <a:lvl1pPr marL="0" indent="0" algn="l" defTabSz="683210" rtl="0" eaLnBrk="1" latinLnBrk="0" hangingPunct="1">
        <a:lnSpc>
          <a:spcPct val="100000"/>
        </a:lnSpc>
        <a:spcBef>
          <a:spcPts val="299"/>
        </a:spcBef>
        <a:spcAft>
          <a:spcPts val="299"/>
        </a:spcAft>
        <a:buFont typeface="Arial" pitchFamily="34" charset="0"/>
        <a:buNone/>
        <a:defRPr sz="1200" b="0" kern="1200">
          <a:solidFill>
            <a:schemeClr val="tx2"/>
          </a:solidFill>
          <a:latin typeface="+mn-lt"/>
          <a:ea typeface="+mn-ea"/>
          <a:cs typeface="+mn-cs"/>
        </a:defRPr>
      </a:lvl1pPr>
      <a:lvl2pPr marL="0" indent="0" algn="l" defTabSz="683210" rtl="0" eaLnBrk="1" latinLnBrk="0" hangingPunct="1">
        <a:lnSpc>
          <a:spcPct val="100000"/>
        </a:lnSpc>
        <a:spcBef>
          <a:spcPts val="299"/>
        </a:spcBef>
        <a:spcAft>
          <a:spcPts val="299"/>
        </a:spcAft>
        <a:buFont typeface="Arial" pitchFamily="34" charset="0"/>
        <a:buNone/>
        <a:defRPr sz="900" b="1" kern="1200">
          <a:solidFill>
            <a:schemeClr val="tx1"/>
          </a:solidFill>
          <a:latin typeface="+mn-lt"/>
          <a:ea typeface="+mn-ea"/>
          <a:cs typeface="+mn-cs"/>
        </a:defRPr>
      </a:lvl2pPr>
      <a:lvl3pPr marL="0" indent="0" algn="l" defTabSz="683210" rtl="0" eaLnBrk="1" latinLnBrk="0" hangingPunct="1">
        <a:lnSpc>
          <a:spcPct val="100000"/>
        </a:lnSpc>
        <a:spcBef>
          <a:spcPts val="299"/>
        </a:spcBef>
        <a:spcAft>
          <a:spcPts val="299"/>
        </a:spcAft>
        <a:buClr>
          <a:schemeClr val="accent1"/>
        </a:buClr>
        <a:buFont typeface="Arial" panose="020B0604020202020204" pitchFamily="34" charset="0"/>
        <a:buNone/>
        <a:defRPr sz="900" kern="1200">
          <a:solidFill>
            <a:schemeClr val="tx1"/>
          </a:solidFill>
          <a:latin typeface="+mn-lt"/>
          <a:ea typeface="+mn-ea"/>
          <a:cs typeface="+mn-cs"/>
        </a:defRPr>
      </a:lvl3pPr>
      <a:lvl4pPr marL="102803" indent="-102803" algn="l" defTabSz="683210" rtl="0" eaLnBrk="1" latinLnBrk="0" hangingPunct="1">
        <a:lnSpc>
          <a:spcPct val="100000"/>
        </a:lnSpc>
        <a:spcBef>
          <a:spcPts val="299"/>
        </a:spcBef>
        <a:spcAft>
          <a:spcPts val="299"/>
        </a:spcAft>
        <a:buClr>
          <a:schemeClr val="tx1"/>
        </a:buClr>
        <a:buFont typeface="Caecilia LT Std Light" panose="00000400000000000000" pitchFamily="50" charset="0"/>
        <a:buChar char="-"/>
        <a:defRPr sz="900" kern="1200">
          <a:solidFill>
            <a:schemeClr val="tx1"/>
          </a:solidFill>
          <a:latin typeface="+mn-lt"/>
          <a:ea typeface="+mn-ea"/>
          <a:cs typeface="+mn-cs"/>
        </a:defRPr>
      </a:lvl4pPr>
      <a:lvl5pPr marL="195326" indent="-92523" algn="l" defTabSz="683210" rtl="0" eaLnBrk="1" latinLnBrk="0" hangingPunct="1">
        <a:lnSpc>
          <a:spcPct val="100000"/>
        </a:lnSpc>
        <a:spcBef>
          <a:spcPts val="299"/>
        </a:spcBef>
        <a:spcAft>
          <a:spcPts val="299"/>
        </a:spcAft>
        <a:buFont typeface="Arial" panose="020B0604020202020204" pitchFamily="34" charset="0"/>
        <a:buChar char="•"/>
        <a:defRPr sz="900" kern="1200">
          <a:solidFill>
            <a:schemeClr val="tx1"/>
          </a:solidFill>
          <a:latin typeface="+mn-lt"/>
          <a:ea typeface="+mn-ea"/>
          <a:cs typeface="+mn-cs"/>
        </a:defRPr>
      </a:lvl5pPr>
      <a:lvl6pPr marL="287849" indent="-92523" algn="l" defTabSz="683210" rtl="0" eaLnBrk="1" latinLnBrk="0" hangingPunct="1">
        <a:lnSpc>
          <a:spcPct val="100000"/>
        </a:lnSpc>
        <a:spcBef>
          <a:spcPts val="299"/>
        </a:spcBef>
        <a:spcAft>
          <a:spcPts val="299"/>
        </a:spcAft>
        <a:buFont typeface="Caecilia LT Std Light" panose="02060503040505020204" pitchFamily="18" charset="0"/>
        <a:buChar char="∙"/>
        <a:defRPr sz="900" kern="1200">
          <a:solidFill>
            <a:schemeClr val="tx1"/>
          </a:solidFill>
          <a:latin typeface="+mn-lt"/>
          <a:ea typeface="+mn-ea"/>
          <a:cs typeface="+mn-cs"/>
        </a:defRPr>
      </a:lvl6pPr>
      <a:lvl7pPr marL="2220434" indent="-170804" algn="l" defTabSz="683210" rtl="0" eaLnBrk="1" latinLnBrk="0" hangingPunct="1">
        <a:spcBef>
          <a:spcPct val="20000"/>
        </a:spcBef>
        <a:buFont typeface="Arial" pitchFamily="34" charset="0"/>
        <a:buChar char="•"/>
        <a:defRPr sz="1495" kern="1200">
          <a:solidFill>
            <a:schemeClr val="tx1"/>
          </a:solidFill>
          <a:latin typeface="+mn-lt"/>
          <a:ea typeface="+mn-ea"/>
          <a:cs typeface="+mn-cs"/>
        </a:defRPr>
      </a:lvl7pPr>
      <a:lvl8pPr marL="2562040" indent="-170804" algn="l" defTabSz="683210" rtl="0" eaLnBrk="1" latinLnBrk="0" hangingPunct="1">
        <a:spcBef>
          <a:spcPct val="20000"/>
        </a:spcBef>
        <a:buFont typeface="Arial" pitchFamily="34" charset="0"/>
        <a:buChar char="•"/>
        <a:defRPr sz="1495" kern="1200">
          <a:solidFill>
            <a:schemeClr val="tx1"/>
          </a:solidFill>
          <a:latin typeface="+mn-lt"/>
          <a:ea typeface="+mn-ea"/>
          <a:cs typeface="+mn-cs"/>
        </a:defRPr>
      </a:lvl8pPr>
      <a:lvl9pPr marL="2903644" indent="-170804" algn="l" defTabSz="683210" rtl="0" eaLnBrk="1" latinLnBrk="0" hangingPunct="1">
        <a:spcBef>
          <a:spcPct val="20000"/>
        </a:spcBef>
        <a:buFont typeface="Arial" pitchFamily="34" charset="0"/>
        <a:buChar char="•"/>
        <a:defRPr sz="1495" kern="1200">
          <a:solidFill>
            <a:schemeClr val="tx1"/>
          </a:solidFill>
          <a:latin typeface="+mn-lt"/>
          <a:ea typeface="+mn-ea"/>
          <a:cs typeface="+mn-cs"/>
        </a:defRPr>
      </a:lvl9pPr>
    </p:bodyStyle>
    <p:otherStyle>
      <a:defPPr>
        <a:defRPr lang="en-US"/>
      </a:defPPr>
      <a:lvl1pPr marL="0" algn="l" defTabSz="683210" rtl="0" eaLnBrk="1" latinLnBrk="0" hangingPunct="1">
        <a:defRPr sz="1345" kern="1200">
          <a:solidFill>
            <a:schemeClr val="tx1"/>
          </a:solidFill>
          <a:latin typeface="+mn-lt"/>
          <a:ea typeface="+mn-ea"/>
          <a:cs typeface="+mn-cs"/>
        </a:defRPr>
      </a:lvl1pPr>
      <a:lvl2pPr marL="341605" algn="l" defTabSz="683210" rtl="0" eaLnBrk="1" latinLnBrk="0" hangingPunct="1">
        <a:defRPr sz="1345" kern="1200">
          <a:solidFill>
            <a:schemeClr val="tx1"/>
          </a:solidFill>
          <a:latin typeface="+mn-lt"/>
          <a:ea typeface="+mn-ea"/>
          <a:cs typeface="+mn-cs"/>
        </a:defRPr>
      </a:lvl2pPr>
      <a:lvl3pPr marL="683210" algn="l" defTabSz="683210" rtl="0" eaLnBrk="1" latinLnBrk="0" hangingPunct="1">
        <a:defRPr sz="1345" kern="1200">
          <a:solidFill>
            <a:schemeClr val="tx1"/>
          </a:solidFill>
          <a:latin typeface="+mn-lt"/>
          <a:ea typeface="+mn-ea"/>
          <a:cs typeface="+mn-cs"/>
        </a:defRPr>
      </a:lvl3pPr>
      <a:lvl4pPr marL="1024816" algn="l" defTabSz="683210" rtl="0" eaLnBrk="1" latinLnBrk="0" hangingPunct="1">
        <a:defRPr sz="1345" kern="1200">
          <a:solidFill>
            <a:schemeClr val="tx1"/>
          </a:solidFill>
          <a:latin typeface="+mn-lt"/>
          <a:ea typeface="+mn-ea"/>
          <a:cs typeface="+mn-cs"/>
        </a:defRPr>
      </a:lvl4pPr>
      <a:lvl5pPr marL="1366422" algn="l" defTabSz="683210" rtl="0" eaLnBrk="1" latinLnBrk="0" hangingPunct="1">
        <a:defRPr sz="1345" kern="1200">
          <a:solidFill>
            <a:schemeClr val="tx1"/>
          </a:solidFill>
          <a:latin typeface="+mn-lt"/>
          <a:ea typeface="+mn-ea"/>
          <a:cs typeface="+mn-cs"/>
        </a:defRPr>
      </a:lvl5pPr>
      <a:lvl6pPr marL="1708026" algn="l" defTabSz="683210" rtl="0" eaLnBrk="1" latinLnBrk="0" hangingPunct="1">
        <a:defRPr sz="1345" kern="1200">
          <a:solidFill>
            <a:schemeClr val="tx1"/>
          </a:solidFill>
          <a:latin typeface="+mn-lt"/>
          <a:ea typeface="+mn-ea"/>
          <a:cs typeface="+mn-cs"/>
        </a:defRPr>
      </a:lvl6pPr>
      <a:lvl7pPr marL="2049632" algn="l" defTabSz="683210" rtl="0" eaLnBrk="1" latinLnBrk="0" hangingPunct="1">
        <a:defRPr sz="1345" kern="1200">
          <a:solidFill>
            <a:schemeClr val="tx1"/>
          </a:solidFill>
          <a:latin typeface="+mn-lt"/>
          <a:ea typeface="+mn-ea"/>
          <a:cs typeface="+mn-cs"/>
        </a:defRPr>
      </a:lvl7pPr>
      <a:lvl8pPr marL="2391237" algn="l" defTabSz="683210" rtl="0" eaLnBrk="1" latinLnBrk="0" hangingPunct="1">
        <a:defRPr sz="1345" kern="1200">
          <a:solidFill>
            <a:schemeClr val="tx1"/>
          </a:solidFill>
          <a:latin typeface="+mn-lt"/>
          <a:ea typeface="+mn-ea"/>
          <a:cs typeface="+mn-cs"/>
        </a:defRPr>
      </a:lvl8pPr>
      <a:lvl9pPr marL="2732843" algn="l" defTabSz="683210" rtl="0" eaLnBrk="1" latinLnBrk="0" hangingPunct="1">
        <a:defRPr sz="13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3.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8DB046-92D3-4A98-91A1-082DCAC4E391}"/>
              </a:ext>
            </a:extLst>
          </p:cNvPr>
          <p:cNvSpPr>
            <a:spLocks noGrp="1"/>
          </p:cNvSpPr>
          <p:nvPr>
            <p:ph type="body" sz="quarter" idx="12"/>
          </p:nvPr>
        </p:nvSpPr>
        <p:spPr>
          <a:xfrm>
            <a:off x="1425602" y="3429000"/>
            <a:ext cx="5276990" cy="1526891"/>
          </a:xfrm>
        </p:spPr>
        <p:txBody>
          <a:bodyPr/>
          <a:lstStyle>
            <a:defPPr>
              <a:defRPr lang="en-US"/>
            </a:defPPr>
            <a:lvl1pPr marL="0" algn="l" defTabSz="872665" rtl="0" eaLnBrk="1" latinLnBrk="0" hangingPunct="1">
              <a:defRPr sz="1717" kern="1200">
                <a:solidFill>
                  <a:schemeClr val="tx1"/>
                </a:solidFill>
                <a:latin typeface="+mn-lt"/>
                <a:ea typeface="+mn-ea"/>
                <a:cs typeface="+mn-cs"/>
              </a:defRPr>
            </a:lvl1pPr>
            <a:lvl2pPr marL="436333" algn="l" defTabSz="872665" rtl="0" eaLnBrk="1" latinLnBrk="0" hangingPunct="1">
              <a:defRPr sz="1717" kern="1200">
                <a:solidFill>
                  <a:schemeClr val="tx1"/>
                </a:solidFill>
                <a:latin typeface="+mn-lt"/>
                <a:ea typeface="+mn-ea"/>
                <a:cs typeface="+mn-cs"/>
              </a:defRPr>
            </a:lvl2pPr>
            <a:lvl3pPr marL="872665" algn="l" defTabSz="872665" rtl="0" eaLnBrk="1" latinLnBrk="0" hangingPunct="1">
              <a:defRPr sz="1717" kern="1200">
                <a:solidFill>
                  <a:schemeClr val="tx1"/>
                </a:solidFill>
                <a:latin typeface="+mn-lt"/>
                <a:ea typeface="+mn-ea"/>
                <a:cs typeface="+mn-cs"/>
              </a:defRPr>
            </a:lvl3pPr>
            <a:lvl4pPr marL="1308999" algn="l" defTabSz="872665" rtl="0" eaLnBrk="1" latinLnBrk="0" hangingPunct="1">
              <a:defRPr sz="1717" kern="1200">
                <a:solidFill>
                  <a:schemeClr val="tx1"/>
                </a:solidFill>
                <a:latin typeface="+mn-lt"/>
                <a:ea typeface="+mn-ea"/>
                <a:cs typeface="+mn-cs"/>
              </a:defRPr>
            </a:lvl4pPr>
            <a:lvl5pPr marL="1745332" algn="l" defTabSz="872665" rtl="0" eaLnBrk="1" latinLnBrk="0" hangingPunct="1">
              <a:defRPr sz="1717" kern="1200">
                <a:solidFill>
                  <a:schemeClr val="tx1"/>
                </a:solidFill>
                <a:latin typeface="+mn-lt"/>
                <a:ea typeface="+mn-ea"/>
                <a:cs typeface="+mn-cs"/>
              </a:defRPr>
            </a:lvl5pPr>
            <a:lvl6pPr marL="2181664" algn="l" defTabSz="872665" rtl="0" eaLnBrk="1" latinLnBrk="0" hangingPunct="1">
              <a:defRPr sz="1717" kern="1200">
                <a:solidFill>
                  <a:schemeClr val="tx1"/>
                </a:solidFill>
                <a:latin typeface="+mn-lt"/>
                <a:ea typeface="+mn-ea"/>
                <a:cs typeface="+mn-cs"/>
              </a:defRPr>
            </a:lvl6pPr>
            <a:lvl7pPr marL="2617997" algn="l" defTabSz="872665" rtl="0" eaLnBrk="1" latinLnBrk="0" hangingPunct="1">
              <a:defRPr sz="1717" kern="1200">
                <a:solidFill>
                  <a:schemeClr val="tx1"/>
                </a:solidFill>
                <a:latin typeface="+mn-lt"/>
                <a:ea typeface="+mn-ea"/>
                <a:cs typeface="+mn-cs"/>
              </a:defRPr>
            </a:lvl7pPr>
            <a:lvl8pPr marL="3054329" algn="l" defTabSz="872665" rtl="0" eaLnBrk="1" latinLnBrk="0" hangingPunct="1">
              <a:defRPr sz="1717" kern="1200">
                <a:solidFill>
                  <a:schemeClr val="tx1"/>
                </a:solidFill>
                <a:latin typeface="+mn-lt"/>
                <a:ea typeface="+mn-ea"/>
                <a:cs typeface="+mn-cs"/>
              </a:defRPr>
            </a:lvl8pPr>
            <a:lvl9pPr marL="3490663" algn="l" defTabSz="872665" rtl="0" eaLnBrk="1" latinLnBrk="0" hangingPunct="1">
              <a:defRPr sz="1717" kern="1200">
                <a:solidFill>
                  <a:schemeClr val="tx1"/>
                </a:solidFill>
                <a:latin typeface="+mn-lt"/>
                <a:ea typeface="+mn-ea"/>
                <a:cs typeface="+mn-cs"/>
              </a:defRPr>
            </a:lvl9pPr>
          </a:lstStyle>
          <a:p>
            <a:r>
              <a:rPr lang="en-GB" dirty="0">
                <a:solidFill>
                  <a:schemeClr val="bg1"/>
                </a:solidFill>
              </a:rPr>
              <a:t>A </a:t>
            </a:r>
            <a:r>
              <a:rPr lang="en-GB" dirty="0" err="1">
                <a:solidFill>
                  <a:schemeClr val="bg1"/>
                </a:solidFill>
              </a:rPr>
              <a:t>Responsabilidade</a:t>
            </a:r>
            <a:r>
              <a:rPr lang="en-GB" dirty="0">
                <a:solidFill>
                  <a:schemeClr val="bg1"/>
                </a:solidFill>
              </a:rPr>
              <a:t> Civil do </a:t>
            </a:r>
            <a:r>
              <a:rPr lang="en-GB" dirty="0" err="1">
                <a:solidFill>
                  <a:schemeClr val="bg1"/>
                </a:solidFill>
              </a:rPr>
              <a:t>Transportador</a:t>
            </a:r>
            <a:r>
              <a:rPr lang="en-GB" dirty="0">
                <a:solidFill>
                  <a:schemeClr val="bg1"/>
                </a:solidFill>
              </a:rPr>
              <a:t> Aéreo à luz  das </a:t>
            </a:r>
            <a:r>
              <a:rPr lang="en-GB" dirty="0" err="1">
                <a:solidFill>
                  <a:schemeClr val="bg1"/>
                </a:solidFill>
              </a:rPr>
              <a:t>decisões</a:t>
            </a:r>
            <a:r>
              <a:rPr lang="en-GB" dirty="0">
                <a:solidFill>
                  <a:schemeClr val="bg1"/>
                </a:solidFill>
              </a:rPr>
              <a:t> do STF:</a:t>
            </a:r>
          </a:p>
          <a:p>
            <a:endParaRPr lang="en-GB" dirty="0">
              <a:solidFill>
                <a:schemeClr val="bg1"/>
              </a:solidFill>
            </a:endParaRPr>
          </a:p>
          <a:p>
            <a:r>
              <a:rPr lang="en-GB" dirty="0">
                <a:solidFill>
                  <a:schemeClr val="bg1"/>
                </a:solidFill>
              </a:rPr>
              <a:t>O Tema 1.366 da RG</a:t>
            </a:r>
          </a:p>
          <a:p>
            <a:endParaRPr lang="en-GB" dirty="0">
              <a:solidFill>
                <a:schemeClr val="bg1"/>
              </a:solidFill>
            </a:endParaRPr>
          </a:p>
          <a:p>
            <a:endParaRPr lang="en-GB" dirty="0">
              <a:solidFill>
                <a:schemeClr val="bg1"/>
              </a:solidFill>
            </a:endParaRPr>
          </a:p>
          <a:p>
            <a:endParaRPr lang="en-GB" dirty="0">
              <a:solidFill>
                <a:schemeClr val="bg1"/>
              </a:solidFill>
            </a:endParaRPr>
          </a:p>
          <a:p>
            <a:endParaRPr lang="en-GB" dirty="0">
              <a:solidFill>
                <a:schemeClr val="bg1"/>
              </a:solidFill>
            </a:endParaRPr>
          </a:p>
          <a:p>
            <a:endParaRPr lang="en-GB" dirty="0"/>
          </a:p>
        </p:txBody>
      </p:sp>
      <p:sp>
        <p:nvSpPr>
          <p:cNvPr id="2" name="Text Placeholder 1">
            <a:extLst>
              <a:ext uri="{FF2B5EF4-FFF2-40B4-BE49-F238E27FC236}">
                <a16:creationId xmlns:a16="http://schemas.microsoft.com/office/drawing/2014/main" id="{0B2DE2B2-AD71-47A8-89CA-689A434895C9}"/>
              </a:ext>
            </a:extLst>
          </p:cNvPr>
          <p:cNvSpPr>
            <a:spLocks noGrp="1"/>
          </p:cNvSpPr>
          <p:nvPr>
            <p:ph type="body" sz="quarter" idx="13"/>
          </p:nvPr>
        </p:nvSpPr>
        <p:spPr>
          <a:xfrm>
            <a:off x="1433668" y="4751552"/>
            <a:ext cx="5275637" cy="1047082"/>
          </a:xfrm>
        </p:spPr>
        <p:txBody>
          <a:bodyPr/>
          <a:lstStyle>
            <a:defPPr>
              <a:defRPr lang="en-US"/>
            </a:defPPr>
            <a:lvl1pPr marL="0" algn="l" defTabSz="872665" rtl="0" eaLnBrk="1" latinLnBrk="0" hangingPunct="1">
              <a:defRPr sz="1717" kern="1200">
                <a:solidFill>
                  <a:schemeClr val="tx1"/>
                </a:solidFill>
                <a:latin typeface="+mn-lt"/>
                <a:ea typeface="+mn-ea"/>
                <a:cs typeface="+mn-cs"/>
              </a:defRPr>
            </a:lvl1pPr>
            <a:lvl2pPr marL="436333" algn="l" defTabSz="872665" rtl="0" eaLnBrk="1" latinLnBrk="0" hangingPunct="1">
              <a:defRPr sz="1717" kern="1200">
                <a:solidFill>
                  <a:schemeClr val="tx1"/>
                </a:solidFill>
                <a:latin typeface="+mn-lt"/>
                <a:ea typeface="+mn-ea"/>
                <a:cs typeface="+mn-cs"/>
              </a:defRPr>
            </a:lvl2pPr>
            <a:lvl3pPr marL="872665" algn="l" defTabSz="872665" rtl="0" eaLnBrk="1" latinLnBrk="0" hangingPunct="1">
              <a:defRPr sz="1717" kern="1200">
                <a:solidFill>
                  <a:schemeClr val="tx1"/>
                </a:solidFill>
                <a:latin typeface="+mn-lt"/>
                <a:ea typeface="+mn-ea"/>
                <a:cs typeface="+mn-cs"/>
              </a:defRPr>
            </a:lvl3pPr>
            <a:lvl4pPr marL="1308999" algn="l" defTabSz="872665" rtl="0" eaLnBrk="1" latinLnBrk="0" hangingPunct="1">
              <a:defRPr sz="1717" kern="1200">
                <a:solidFill>
                  <a:schemeClr val="tx1"/>
                </a:solidFill>
                <a:latin typeface="+mn-lt"/>
                <a:ea typeface="+mn-ea"/>
                <a:cs typeface="+mn-cs"/>
              </a:defRPr>
            </a:lvl4pPr>
            <a:lvl5pPr marL="1745332" algn="l" defTabSz="872665" rtl="0" eaLnBrk="1" latinLnBrk="0" hangingPunct="1">
              <a:defRPr sz="1717" kern="1200">
                <a:solidFill>
                  <a:schemeClr val="tx1"/>
                </a:solidFill>
                <a:latin typeface="+mn-lt"/>
                <a:ea typeface="+mn-ea"/>
                <a:cs typeface="+mn-cs"/>
              </a:defRPr>
            </a:lvl5pPr>
            <a:lvl6pPr marL="2181664" algn="l" defTabSz="872665" rtl="0" eaLnBrk="1" latinLnBrk="0" hangingPunct="1">
              <a:defRPr sz="1717" kern="1200">
                <a:solidFill>
                  <a:schemeClr val="tx1"/>
                </a:solidFill>
                <a:latin typeface="+mn-lt"/>
                <a:ea typeface="+mn-ea"/>
                <a:cs typeface="+mn-cs"/>
              </a:defRPr>
            </a:lvl6pPr>
            <a:lvl7pPr marL="2617997" algn="l" defTabSz="872665" rtl="0" eaLnBrk="1" latinLnBrk="0" hangingPunct="1">
              <a:defRPr sz="1717" kern="1200">
                <a:solidFill>
                  <a:schemeClr val="tx1"/>
                </a:solidFill>
                <a:latin typeface="+mn-lt"/>
                <a:ea typeface="+mn-ea"/>
                <a:cs typeface="+mn-cs"/>
              </a:defRPr>
            </a:lvl7pPr>
            <a:lvl8pPr marL="3054329" algn="l" defTabSz="872665" rtl="0" eaLnBrk="1" latinLnBrk="0" hangingPunct="1">
              <a:defRPr sz="1717" kern="1200">
                <a:solidFill>
                  <a:schemeClr val="tx1"/>
                </a:solidFill>
                <a:latin typeface="+mn-lt"/>
                <a:ea typeface="+mn-ea"/>
                <a:cs typeface="+mn-cs"/>
              </a:defRPr>
            </a:lvl8pPr>
            <a:lvl9pPr marL="3490663" algn="l" defTabSz="872665" rtl="0" eaLnBrk="1" latinLnBrk="0" hangingPunct="1">
              <a:defRPr sz="1717" kern="1200">
                <a:solidFill>
                  <a:schemeClr val="tx1"/>
                </a:solidFill>
                <a:latin typeface="+mn-lt"/>
                <a:ea typeface="+mn-ea"/>
                <a:cs typeface="+mn-cs"/>
              </a:defRPr>
            </a:lvl9pPr>
          </a:lstStyle>
          <a:p>
            <a:endParaRPr lang="en-GB" dirty="0">
              <a:solidFill>
                <a:schemeClr val="bg1"/>
              </a:solidFill>
            </a:endParaRPr>
          </a:p>
          <a:p>
            <a:endParaRPr lang="en-GB" dirty="0"/>
          </a:p>
          <a:p>
            <a:endParaRPr lang="en-GB" dirty="0">
              <a:solidFill>
                <a:schemeClr val="bg1"/>
              </a:solidFill>
            </a:endParaRPr>
          </a:p>
          <a:p>
            <a:r>
              <a:rPr lang="en-GB" dirty="0">
                <a:solidFill>
                  <a:schemeClr val="bg1"/>
                </a:solidFill>
              </a:rPr>
              <a:t>Junho de 2025</a:t>
            </a:r>
          </a:p>
          <a:p>
            <a:endParaRPr lang="en-GB" dirty="0">
              <a:solidFill>
                <a:schemeClr val="bg1"/>
              </a:solidFill>
            </a:endParaRPr>
          </a:p>
          <a:p>
            <a:r>
              <a:rPr lang="en-GB" dirty="0">
                <a:solidFill>
                  <a:schemeClr val="bg1"/>
                </a:solidFill>
              </a:rPr>
              <a:t>Márcia Almeida para SBDA</a:t>
            </a:r>
          </a:p>
          <a:p>
            <a:endParaRPr lang="en-GB" dirty="0"/>
          </a:p>
        </p:txBody>
      </p:sp>
    </p:spTree>
    <p:extLst>
      <p:ext uri="{BB962C8B-B14F-4D97-AF65-F5344CB8AC3E}">
        <p14:creationId xmlns:p14="http://schemas.microsoft.com/office/powerpoint/2010/main" val="121566034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dirty="0"/>
              <a:t>April 2018 – STJ Applies Montreal Convention to Cargo Claims</a:t>
            </a:r>
          </a:p>
        </p:txBody>
      </p:sp>
      <p:sp>
        <p:nvSpPr>
          <p:cNvPr id="3" name="Content Placeholder 2"/>
          <p:cNvSpPr>
            <a:spLocks noGrp="1"/>
          </p:cNvSpPr>
          <p:nvPr>
            <p:ph idx="1"/>
          </p:nvPr>
        </p:nvSpPr>
        <p:spPr>
          <a:xfrm>
            <a:off x="491679" y="2330182"/>
            <a:ext cx="7526048" cy="3292257"/>
          </a:xfrm>
        </p:spPr>
        <p:txBody>
          <a:bodyPr numCol="1"/>
          <a:lstStyle/>
          <a:p>
            <a:r>
              <a:rPr sz="2400" dirty="0"/>
              <a:t>The Superior Court of Justice (STJ) ruled that the Montreal Convention applied to a subrogated cargo claim by an insurer, rejecting the application of the CDC and Civil Code.</a:t>
            </a:r>
            <a:endParaRPr lang="en-GB" sz="2400" dirty="0"/>
          </a:p>
          <a:p>
            <a:endParaRPr lang="en-GB" sz="2400" dirty="0"/>
          </a:p>
          <a:p>
            <a:r>
              <a:rPr lang="en-GB" sz="3200" b="1" dirty="0"/>
              <a:t>However,</a:t>
            </a:r>
            <a:r>
              <a:rPr lang="en-GB" sz="2400" dirty="0"/>
              <a:t> the issue remained dubious with the STF, in particular in relation to cargo insurers</a:t>
            </a:r>
            <a:endParaRPr sz="2400" dirty="0"/>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FA997-D2DF-3DE5-6EFE-B5556A684176}"/>
              </a:ext>
            </a:extLst>
          </p:cNvPr>
          <p:cNvSpPr>
            <a:spLocks noGrp="1"/>
          </p:cNvSpPr>
          <p:nvPr>
            <p:ph type="title"/>
          </p:nvPr>
        </p:nvSpPr>
        <p:spPr/>
        <p:txBody>
          <a:bodyPr anchor="ctr"/>
          <a:lstStyle/>
          <a:p>
            <a:r>
              <a:rPr lang="pt-BR" sz="2400" b="0" i="0" dirty="0">
                <a:solidFill>
                  <a:srgbClr val="212529"/>
                </a:solidFill>
                <a:effectLst/>
                <a:latin typeface="Open sans" panose="020B0606030504020204" pitchFamily="34" charset="0"/>
              </a:rPr>
              <a:t>ARE 1372360 - ED-</a:t>
            </a:r>
            <a:r>
              <a:rPr lang="pt-BR" sz="2400" b="0" i="0" dirty="0" err="1">
                <a:solidFill>
                  <a:srgbClr val="212529"/>
                </a:solidFill>
                <a:effectLst/>
                <a:latin typeface="Open sans" panose="020B0606030504020204" pitchFamily="34" charset="0"/>
              </a:rPr>
              <a:t>AgR</a:t>
            </a:r>
            <a:r>
              <a:rPr lang="pt-BR" sz="2400" b="0" i="0" dirty="0">
                <a:solidFill>
                  <a:srgbClr val="212529"/>
                </a:solidFill>
                <a:effectLst/>
                <a:latin typeface="Open sans" panose="020B0606030504020204" pitchFamily="34" charset="0"/>
              </a:rPr>
              <a:t>-</a:t>
            </a:r>
            <a:r>
              <a:rPr lang="pt-BR" sz="2400" b="0" i="0" dirty="0" err="1">
                <a:solidFill>
                  <a:srgbClr val="212529"/>
                </a:solidFill>
                <a:effectLst/>
                <a:latin typeface="Open sans" panose="020B0606030504020204" pitchFamily="34" charset="0"/>
              </a:rPr>
              <a:t>EDv-AgR</a:t>
            </a:r>
            <a:r>
              <a:rPr lang="pt-BR" sz="2400" b="0" i="0" dirty="0">
                <a:solidFill>
                  <a:srgbClr val="212529"/>
                </a:solidFill>
                <a:effectLst/>
                <a:latin typeface="Open sans" panose="020B0606030504020204" pitchFamily="34" charset="0"/>
              </a:rPr>
              <a:t>)  </a:t>
            </a:r>
            <a:r>
              <a:rPr lang="pt-BR" sz="2400" b="0" i="0" dirty="0" err="1">
                <a:solidFill>
                  <a:srgbClr val="212529"/>
                </a:solidFill>
                <a:effectLst/>
                <a:latin typeface="Open sans" panose="020B0606030504020204" pitchFamily="34" charset="0"/>
              </a:rPr>
              <a:t>Feb</a:t>
            </a:r>
            <a:r>
              <a:rPr lang="pt-BR" sz="2400" b="0" i="0" dirty="0">
                <a:solidFill>
                  <a:srgbClr val="212529"/>
                </a:solidFill>
                <a:effectLst/>
                <a:latin typeface="Open sans" panose="020B0606030504020204" pitchFamily="34" charset="0"/>
              </a:rPr>
              <a:t> 2024</a:t>
            </a:r>
            <a:endParaRPr lang="pt-BR" dirty="0"/>
          </a:p>
        </p:txBody>
      </p:sp>
      <p:sp>
        <p:nvSpPr>
          <p:cNvPr id="3" name="Content Placeholder 2">
            <a:extLst>
              <a:ext uri="{FF2B5EF4-FFF2-40B4-BE49-F238E27FC236}">
                <a16:creationId xmlns:a16="http://schemas.microsoft.com/office/drawing/2014/main" id="{36DBC97F-7BF6-EF96-2BCC-5625860D1D4C}"/>
              </a:ext>
            </a:extLst>
          </p:cNvPr>
          <p:cNvSpPr>
            <a:spLocks noGrp="1"/>
          </p:cNvSpPr>
          <p:nvPr>
            <p:ph idx="1"/>
          </p:nvPr>
        </p:nvSpPr>
        <p:spPr>
          <a:xfrm>
            <a:off x="683774" y="1615017"/>
            <a:ext cx="7972833" cy="3292257"/>
          </a:xfrm>
        </p:spPr>
        <p:txBody>
          <a:bodyPr numCol="1"/>
          <a:lstStyle/>
          <a:p>
            <a:r>
              <a:rPr lang="pt-BR" sz="2400" dirty="0">
                <a:solidFill>
                  <a:srgbClr val="212529"/>
                </a:solidFill>
                <a:latin typeface="Open sans" panose="020B0606030504020204" pitchFamily="34" charset="0"/>
              </a:rPr>
              <a:t>J</a:t>
            </a:r>
            <a:r>
              <a:rPr lang="pt-BR" sz="2400" b="0" i="0" dirty="0">
                <a:solidFill>
                  <a:srgbClr val="212529"/>
                </a:solidFill>
                <a:effectLst/>
                <a:latin typeface="Open sans" panose="020B0606030504020204" pitchFamily="34" charset="0"/>
              </a:rPr>
              <a:t>ulgamento de agravo regimental apresentado nos Embargos de Divergência no Recurso Extraordinário com Agravo (ARE 1372360 ED-</a:t>
            </a:r>
            <a:r>
              <a:rPr lang="pt-BR" sz="2400" b="0" i="0" dirty="0" err="1">
                <a:solidFill>
                  <a:srgbClr val="212529"/>
                </a:solidFill>
                <a:effectLst/>
                <a:latin typeface="Open sans" panose="020B0606030504020204" pitchFamily="34" charset="0"/>
              </a:rPr>
              <a:t>AgR</a:t>
            </a:r>
            <a:r>
              <a:rPr lang="pt-BR" sz="2400" b="0" i="0" dirty="0">
                <a:solidFill>
                  <a:srgbClr val="212529"/>
                </a:solidFill>
                <a:effectLst/>
                <a:latin typeface="Open sans" panose="020B0606030504020204" pitchFamily="34" charset="0"/>
              </a:rPr>
              <a:t>-</a:t>
            </a:r>
            <a:r>
              <a:rPr lang="pt-BR" sz="2400" b="0" i="0" dirty="0" err="1">
                <a:solidFill>
                  <a:srgbClr val="212529"/>
                </a:solidFill>
                <a:effectLst/>
                <a:latin typeface="Open sans" panose="020B0606030504020204" pitchFamily="34" charset="0"/>
              </a:rPr>
              <a:t>EDv-AgR</a:t>
            </a:r>
            <a:r>
              <a:rPr lang="pt-BR" sz="2400" b="0" i="0" dirty="0">
                <a:solidFill>
                  <a:srgbClr val="212529"/>
                </a:solidFill>
                <a:effectLst/>
                <a:latin typeface="Open sans" panose="020B0606030504020204" pitchFamily="34" charset="0"/>
              </a:rPr>
              <a:t>)  - STF Forma maioria sobre entendimento a respeito da aplicação de Montreal para casos de transporte de carga, </a:t>
            </a:r>
            <a:r>
              <a:rPr lang="pt-BR" sz="2400" b="0" i="0" dirty="0">
                <a:solidFill>
                  <a:srgbClr val="212529"/>
                </a:solidFill>
                <a:effectLst/>
                <a:highlight>
                  <a:srgbClr val="FFFF00"/>
                </a:highlight>
                <a:latin typeface="Open sans" panose="020B0606030504020204" pitchFamily="34" charset="0"/>
              </a:rPr>
              <a:t>inclusiv</a:t>
            </a:r>
            <a:r>
              <a:rPr lang="pt-BR" sz="2400" dirty="0">
                <a:solidFill>
                  <a:srgbClr val="212529"/>
                </a:solidFill>
                <a:highlight>
                  <a:srgbClr val="FFFF00"/>
                </a:highlight>
                <a:latin typeface="Open sans" panose="020B0606030504020204" pitchFamily="34" charset="0"/>
              </a:rPr>
              <a:t>e em ações de regresso de seguradoras sub-rogadas</a:t>
            </a:r>
            <a:r>
              <a:rPr lang="pt-BR" sz="2400" dirty="0">
                <a:solidFill>
                  <a:srgbClr val="212529"/>
                </a:solidFill>
                <a:latin typeface="Open sans" panose="020B0606030504020204" pitchFamily="34" charset="0"/>
              </a:rPr>
              <a:t>. </a:t>
            </a:r>
          </a:p>
          <a:p>
            <a:r>
              <a:rPr lang="pt-BR" sz="2400" dirty="0">
                <a:solidFill>
                  <a:srgbClr val="212529"/>
                </a:solidFill>
                <a:latin typeface="Open sans" panose="020B0606030504020204" pitchFamily="34" charset="0"/>
              </a:rPr>
              <a:t>As normas e os tratados internacionais limitadores da responsabilidade das transportadoras aéreas de passageiros, especialmente as Convenções de Varsóvia e Montreal, têm prevalência em relação ao Código de Defesa do Consumidor.</a:t>
            </a:r>
          </a:p>
        </p:txBody>
      </p:sp>
      <p:sp>
        <p:nvSpPr>
          <p:cNvPr id="4" name="Slide Number Placeholder 3">
            <a:extLst>
              <a:ext uri="{FF2B5EF4-FFF2-40B4-BE49-F238E27FC236}">
                <a16:creationId xmlns:a16="http://schemas.microsoft.com/office/drawing/2014/main" id="{5AADF4E4-C95E-BEAB-ABC4-87A81E8BA6F3}"/>
              </a:ext>
            </a:extLst>
          </p:cNvPr>
          <p:cNvSpPr>
            <a:spLocks noGrp="1"/>
          </p:cNvSpPr>
          <p:nvPr>
            <p:ph type="sldNum" sz="quarter" idx="12"/>
          </p:nvPr>
        </p:nvSpPr>
        <p:spPr/>
        <p:txBody>
          <a:bodyPr/>
          <a:lstStyle/>
          <a:p>
            <a:fld id="{C1FF6DA9-008F-8B48-92A6-B652298478BF}" type="slidenum">
              <a:rPr lang="en-US" smtClean="0"/>
              <a:t>11</a:t>
            </a:fld>
            <a:endParaRPr lang="en-US"/>
          </a:p>
        </p:txBody>
      </p:sp>
    </p:spTree>
    <p:extLst>
      <p:ext uri="{BB962C8B-B14F-4D97-AF65-F5344CB8AC3E}">
        <p14:creationId xmlns:p14="http://schemas.microsoft.com/office/powerpoint/2010/main" val="2348785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DEB76-B251-1734-9649-CF6490DEA6AA}"/>
              </a:ext>
            </a:extLst>
          </p:cNvPr>
          <p:cNvSpPr>
            <a:spLocks noGrp="1"/>
          </p:cNvSpPr>
          <p:nvPr>
            <p:ph type="title"/>
          </p:nvPr>
        </p:nvSpPr>
        <p:spPr/>
        <p:txBody>
          <a:bodyPr anchor="ctr"/>
          <a:lstStyle/>
          <a:p>
            <a:r>
              <a:rPr lang="en-GB" dirty="0"/>
              <a:t>Tema 1366 -  Feb 2025</a:t>
            </a:r>
            <a:endParaRPr lang="pt-BR" dirty="0"/>
          </a:p>
        </p:txBody>
      </p:sp>
      <p:sp>
        <p:nvSpPr>
          <p:cNvPr id="3" name="Content Placeholder 2">
            <a:extLst>
              <a:ext uri="{FF2B5EF4-FFF2-40B4-BE49-F238E27FC236}">
                <a16:creationId xmlns:a16="http://schemas.microsoft.com/office/drawing/2014/main" id="{852DBB0B-A761-3E12-C3EE-8D23D8CA5267}"/>
              </a:ext>
            </a:extLst>
          </p:cNvPr>
          <p:cNvSpPr>
            <a:spLocks noGrp="1"/>
          </p:cNvSpPr>
          <p:nvPr>
            <p:ph idx="1"/>
          </p:nvPr>
        </p:nvSpPr>
        <p:spPr>
          <a:xfrm>
            <a:off x="503856" y="2107159"/>
            <a:ext cx="7882887" cy="3292257"/>
          </a:xfrm>
        </p:spPr>
        <p:txBody>
          <a:bodyPr numCol="1"/>
          <a:lstStyle/>
          <a:p>
            <a:pPr algn="l">
              <a:lnSpc>
                <a:spcPts val="2100"/>
              </a:lnSpc>
              <a:spcBef>
                <a:spcPts val="975"/>
              </a:spcBef>
              <a:spcAft>
                <a:spcPts val="225"/>
              </a:spcAft>
              <a:buNone/>
            </a:pPr>
            <a:r>
              <a:rPr lang="pt-BR" sz="1800" b="1" i="0" dirty="0">
                <a:solidFill>
                  <a:srgbClr val="424242"/>
                </a:solidFill>
                <a:effectLst/>
                <a:latin typeface="Segoe Sans"/>
              </a:rPr>
              <a:t>Tese Firmada pelo STF:</a:t>
            </a:r>
          </a:p>
          <a:p>
            <a:pPr algn="l">
              <a:buNone/>
            </a:pPr>
            <a:r>
              <a:rPr lang="pt-BR" sz="2400" b="0" i="0" dirty="0">
                <a:solidFill>
                  <a:srgbClr val="333333"/>
                </a:solidFill>
                <a:effectLst/>
                <a:latin typeface="Rubik"/>
              </a:rPr>
              <a:t>1ª Tese: A pretensão indenizatória por danos materiais em transporte aéreo internacional está sujeita aos limites previstos em normas e tratados internacionais firmados pelo Brasil, em especial as Convenções de Varsóvia e de Montreal.</a:t>
            </a:r>
          </a:p>
          <a:p>
            <a:pPr algn="l"/>
            <a:r>
              <a:rPr lang="pt-BR" sz="2400" b="0" i="0" dirty="0">
                <a:solidFill>
                  <a:srgbClr val="333333"/>
                </a:solidFill>
                <a:effectLst/>
                <a:latin typeface="Rubik"/>
              </a:rPr>
              <a:t>2ª Tese: É infraconstitucional e fática a controvérsia sobre o afastamento da limitação à pretensão indenizatória quando a transportadora </a:t>
            </a:r>
            <a:r>
              <a:rPr lang="pt-BR" sz="2400" b="1" i="0" u="sng" dirty="0">
                <a:solidFill>
                  <a:srgbClr val="333333"/>
                </a:solidFill>
                <a:effectLst/>
                <a:latin typeface="Rubik"/>
              </a:rPr>
              <a:t>tem conhecimento do valor da carga ou age com dolo ou culpa grave. </a:t>
            </a:r>
          </a:p>
          <a:p>
            <a:pPr algn="l">
              <a:spcBef>
                <a:spcPts val="300"/>
              </a:spcBef>
              <a:spcAft>
                <a:spcPts val="600"/>
              </a:spcAft>
              <a:buFont typeface="+mj-lt"/>
              <a:buAutoNum type="arabicPeriod"/>
            </a:pPr>
            <a:endParaRPr lang="pt-BR" dirty="0"/>
          </a:p>
        </p:txBody>
      </p:sp>
      <p:sp>
        <p:nvSpPr>
          <p:cNvPr id="4" name="Slide Number Placeholder 3">
            <a:extLst>
              <a:ext uri="{FF2B5EF4-FFF2-40B4-BE49-F238E27FC236}">
                <a16:creationId xmlns:a16="http://schemas.microsoft.com/office/drawing/2014/main" id="{28255479-ADF4-56D2-A0DB-A66A004D087C}"/>
              </a:ext>
            </a:extLst>
          </p:cNvPr>
          <p:cNvSpPr>
            <a:spLocks noGrp="1"/>
          </p:cNvSpPr>
          <p:nvPr>
            <p:ph type="sldNum" sz="quarter" idx="12"/>
          </p:nvPr>
        </p:nvSpPr>
        <p:spPr/>
        <p:txBody>
          <a:bodyPr/>
          <a:lstStyle/>
          <a:p>
            <a:fld id="{C1FF6DA9-008F-8B48-92A6-B652298478BF}" type="slidenum">
              <a:rPr lang="en-US" smtClean="0"/>
              <a:t>12</a:t>
            </a:fld>
            <a:endParaRPr lang="en-US"/>
          </a:p>
        </p:txBody>
      </p:sp>
    </p:spTree>
    <p:extLst>
      <p:ext uri="{BB962C8B-B14F-4D97-AF65-F5344CB8AC3E}">
        <p14:creationId xmlns:p14="http://schemas.microsoft.com/office/powerpoint/2010/main" val="2732859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2010–Present – Liability Limit Updates &amp; Ongoing Judicial Adaptation</a:t>
            </a:r>
          </a:p>
        </p:txBody>
      </p:sp>
      <p:sp>
        <p:nvSpPr>
          <p:cNvPr id="3" name="Content Placeholder 2"/>
          <p:cNvSpPr>
            <a:spLocks noGrp="1"/>
          </p:cNvSpPr>
          <p:nvPr>
            <p:ph idx="1"/>
          </p:nvPr>
        </p:nvSpPr>
        <p:spPr>
          <a:xfrm>
            <a:off x="491679" y="2932348"/>
            <a:ext cx="7570653" cy="3292257"/>
          </a:xfrm>
        </p:spPr>
        <p:txBody>
          <a:bodyPr numCol="1"/>
          <a:lstStyle/>
          <a:p>
            <a:r>
              <a:rPr sz="2000" dirty="0"/>
              <a:t>Although the Montreal Convention's liability limits were updated in 2010, Brazilian courts have been slow to internalize these changes. Courts often still refer to the original Portuguese version of the Convention.</a:t>
            </a:r>
            <a:r>
              <a:rPr lang="en-GB" sz="2000" dirty="0"/>
              <a:t> Updates to the limit were not yet internalised.</a:t>
            </a:r>
            <a:endParaRPr sz="2000" dirty="0"/>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173DC-B970-5643-5EE1-E791C02A425F}"/>
              </a:ext>
            </a:extLst>
          </p:cNvPr>
          <p:cNvSpPr>
            <a:spLocks noGrp="1"/>
          </p:cNvSpPr>
          <p:nvPr>
            <p:ph type="title"/>
          </p:nvPr>
        </p:nvSpPr>
        <p:spPr/>
        <p:txBody>
          <a:bodyPr anchor="ctr"/>
          <a:lstStyle/>
          <a:p>
            <a:r>
              <a:rPr lang="en-GB" dirty="0"/>
              <a:t>Implications</a:t>
            </a:r>
            <a:endParaRPr lang="pt-BR" dirty="0"/>
          </a:p>
        </p:txBody>
      </p:sp>
      <p:sp>
        <p:nvSpPr>
          <p:cNvPr id="3" name="Content Placeholder 2">
            <a:extLst>
              <a:ext uri="{FF2B5EF4-FFF2-40B4-BE49-F238E27FC236}">
                <a16:creationId xmlns:a16="http://schemas.microsoft.com/office/drawing/2014/main" id="{94421646-9EF9-F8D9-8184-CBD01B8D7C99}"/>
              </a:ext>
            </a:extLst>
          </p:cNvPr>
          <p:cNvSpPr>
            <a:spLocks noGrp="1"/>
          </p:cNvSpPr>
          <p:nvPr>
            <p:ph idx="1"/>
          </p:nvPr>
        </p:nvSpPr>
        <p:spPr>
          <a:xfrm>
            <a:off x="491679" y="1828801"/>
            <a:ext cx="7736113" cy="4404732"/>
          </a:xfrm>
        </p:spPr>
        <p:txBody>
          <a:bodyPr numCol="1"/>
          <a:lstStyle/>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effectLst/>
                <a:latin typeface="Aptos" panose="020B0004020202020204" pitchFamily="34" charset="0"/>
                <a:ea typeface="Aptos" panose="020B0004020202020204" pitchFamily="34" charset="0"/>
                <a:cs typeface="Arial" panose="020B0604020202020204" pitchFamily="34" charset="0"/>
              </a:rPr>
              <a:t>Strengthens legal certainty</a:t>
            </a:r>
            <a:r>
              <a:rPr lang="en-GB" sz="1800" dirty="0">
                <a:effectLst/>
                <a:latin typeface="Aptos" panose="020B0004020202020204" pitchFamily="34" charset="0"/>
                <a:ea typeface="Aptos" panose="020B0004020202020204" pitchFamily="34" charset="0"/>
                <a:cs typeface="Arial" panose="020B0604020202020204" pitchFamily="34" charset="0"/>
              </a:rPr>
              <a:t> for international carriers operating in Brazil. Predictability and uniformity</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effectLst/>
                <a:latin typeface="Aptos" panose="020B0004020202020204" pitchFamily="34" charset="0"/>
                <a:ea typeface="Aptos" panose="020B0004020202020204" pitchFamily="34" charset="0"/>
                <a:cs typeface="Arial" panose="020B0604020202020204" pitchFamily="34" charset="0"/>
              </a:rPr>
              <a:t>Limits the application of the Consumer </a:t>
            </a:r>
            <a:r>
              <a:rPr lang="en-GB" sz="1800" b="1" dirty="0" err="1">
                <a:effectLst/>
                <a:latin typeface="Aptos" panose="020B0004020202020204" pitchFamily="34" charset="0"/>
                <a:ea typeface="Aptos" panose="020B0004020202020204" pitchFamily="34" charset="0"/>
                <a:cs typeface="Arial" panose="020B0604020202020204" pitchFamily="34" charset="0"/>
              </a:rPr>
              <a:t>Defense</a:t>
            </a:r>
            <a:r>
              <a:rPr lang="en-GB" sz="1800" b="1" dirty="0">
                <a:effectLst/>
                <a:latin typeface="Aptos" panose="020B0004020202020204" pitchFamily="34" charset="0"/>
                <a:ea typeface="Aptos" panose="020B0004020202020204" pitchFamily="34" charset="0"/>
                <a:cs typeface="Arial" panose="020B0604020202020204" pitchFamily="34" charset="0"/>
              </a:rPr>
              <a:t> Code (CDC)</a:t>
            </a:r>
            <a:r>
              <a:rPr lang="en-GB" sz="1800" dirty="0">
                <a:effectLst/>
                <a:latin typeface="Aptos" panose="020B0004020202020204" pitchFamily="34" charset="0"/>
                <a:ea typeface="Aptos" panose="020B0004020202020204" pitchFamily="34" charset="0"/>
                <a:cs typeface="Arial" panose="020B0604020202020204" pitchFamily="34" charset="0"/>
              </a:rPr>
              <a:t> in international cargo cases.</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effectLst/>
                <a:latin typeface="Aptos" panose="020B0004020202020204" pitchFamily="34" charset="0"/>
                <a:ea typeface="Aptos" panose="020B0004020202020204" pitchFamily="34" charset="0"/>
                <a:cs typeface="Arial" panose="020B0604020202020204" pitchFamily="34" charset="0"/>
              </a:rPr>
              <a:t>Aligns Brazil’s jurisprudence</a:t>
            </a:r>
            <a:r>
              <a:rPr lang="en-GB" sz="1800" dirty="0">
                <a:effectLst/>
                <a:latin typeface="Aptos" panose="020B0004020202020204" pitchFamily="34" charset="0"/>
                <a:ea typeface="Aptos" panose="020B0004020202020204" pitchFamily="34" charset="0"/>
                <a:cs typeface="Arial" panose="020B0604020202020204" pitchFamily="34" charset="0"/>
              </a:rPr>
              <a:t> with international standards, reinforcing treaty obligations.</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dirty="0">
                <a:latin typeface="Aptos" panose="020B0004020202020204" pitchFamily="34" charset="0"/>
                <a:ea typeface="Aptos" panose="020B0004020202020204" pitchFamily="34" charset="0"/>
                <a:cs typeface="Arial" panose="020B0604020202020204" pitchFamily="34" charset="0"/>
              </a:rPr>
              <a:t>Reduced litigation Costs</a:t>
            </a:r>
            <a:r>
              <a:rPr lang="en-GB" sz="1100" dirty="0">
                <a:effectLst/>
                <a:latin typeface="Aptos" panose="020B0004020202020204" pitchFamily="34" charset="0"/>
                <a:ea typeface="Aptos" panose="020B0004020202020204" pitchFamily="34" charset="0"/>
                <a:cs typeface="Arial" panose="020B0604020202020204" pitchFamily="34" charset="0"/>
              </a:rPr>
              <a:t>.</a:t>
            </a:r>
            <a:endParaRPr lang="pt-BR" sz="1100" dirty="0">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pt-BR" sz="2000" b="1" dirty="0">
                <a:effectLst/>
                <a:latin typeface="Aptos" panose="020B0004020202020204" pitchFamily="34" charset="0"/>
                <a:ea typeface="Aptos" panose="020B0004020202020204" pitchFamily="34" charset="0"/>
                <a:cs typeface="Arial" panose="020B0604020202020204" pitchFamily="34" charset="0"/>
              </a:rPr>
              <a:t>Global </a:t>
            </a:r>
            <a:r>
              <a:rPr lang="pt-BR" sz="2000" b="1" dirty="0" err="1">
                <a:effectLst/>
                <a:latin typeface="Aptos" panose="020B0004020202020204" pitchFamily="34" charset="0"/>
                <a:ea typeface="Aptos" panose="020B0004020202020204" pitchFamily="34" charset="0"/>
                <a:cs typeface="Arial" panose="020B0604020202020204" pitchFamily="34" charset="0"/>
              </a:rPr>
              <a:t>Competitiveness</a:t>
            </a:r>
            <a:endParaRPr lang="pt-BR" sz="1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pt-BR" sz="1800" b="1" dirty="0">
              <a:effectLst/>
              <a:latin typeface="Aptos" panose="020B0004020202020204" pitchFamily="34" charset="0"/>
              <a:ea typeface="Aptos" panose="020B0004020202020204" pitchFamily="34" charset="0"/>
              <a:cs typeface="Arial" panose="020B0604020202020204" pitchFamily="34" charset="0"/>
            </a:endParaRPr>
          </a:p>
          <a:p>
            <a:endParaRPr lang="pt-BR" dirty="0"/>
          </a:p>
        </p:txBody>
      </p:sp>
      <p:sp>
        <p:nvSpPr>
          <p:cNvPr id="4" name="Slide Number Placeholder 3">
            <a:extLst>
              <a:ext uri="{FF2B5EF4-FFF2-40B4-BE49-F238E27FC236}">
                <a16:creationId xmlns:a16="http://schemas.microsoft.com/office/drawing/2014/main" id="{AA0F4886-98EE-73F6-4DC2-6721204700CD}"/>
              </a:ext>
            </a:extLst>
          </p:cNvPr>
          <p:cNvSpPr>
            <a:spLocks noGrp="1"/>
          </p:cNvSpPr>
          <p:nvPr>
            <p:ph type="sldNum" sz="quarter" idx="12"/>
          </p:nvPr>
        </p:nvSpPr>
        <p:spPr/>
        <p:txBody>
          <a:bodyPr/>
          <a:lstStyle/>
          <a:p>
            <a:fld id="{C1FF6DA9-008F-8B48-92A6-B652298478BF}" type="slidenum">
              <a:rPr lang="en-US" smtClean="0"/>
              <a:t>14</a:t>
            </a:fld>
            <a:endParaRPr lang="en-US"/>
          </a:p>
        </p:txBody>
      </p:sp>
    </p:spTree>
    <p:extLst>
      <p:ext uri="{BB962C8B-B14F-4D97-AF65-F5344CB8AC3E}">
        <p14:creationId xmlns:p14="http://schemas.microsoft.com/office/powerpoint/2010/main" val="1752289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9A1AB-024E-13F5-2A89-4E578CF1B7FF}"/>
              </a:ext>
            </a:extLst>
          </p:cNvPr>
          <p:cNvSpPr>
            <a:spLocks noGrp="1"/>
          </p:cNvSpPr>
          <p:nvPr>
            <p:ph type="title"/>
          </p:nvPr>
        </p:nvSpPr>
        <p:spPr/>
        <p:txBody>
          <a:bodyPr anchor="ctr"/>
          <a:lstStyle/>
          <a:p>
            <a:r>
              <a:rPr lang="en-GB" sz="1800" b="1" dirty="0" err="1">
                <a:latin typeface="Aptos" panose="020B0004020202020204" pitchFamily="34" charset="0"/>
                <a:ea typeface="Aptos" panose="020B0004020202020204" pitchFamily="34" charset="0"/>
                <a:cs typeface="Arial" panose="020B0604020202020204" pitchFamily="34" charset="0"/>
              </a:rPr>
              <a:t>Com</a:t>
            </a:r>
            <a:r>
              <a:rPr lang="en-GB" sz="1800" b="1" dirty="0" err="1">
                <a:effectLst/>
                <a:latin typeface="Aptos" panose="020B0004020202020204" pitchFamily="34" charset="0"/>
                <a:ea typeface="Aptos" panose="020B0004020202020204" pitchFamily="34" charset="0"/>
                <a:cs typeface="Arial" panose="020B0604020202020204" pitchFamily="34" charset="0"/>
              </a:rPr>
              <a:t>arative</a:t>
            </a:r>
            <a:r>
              <a:rPr lang="en-GB" sz="1800" b="1" dirty="0">
                <a:effectLst/>
                <a:latin typeface="Aptos" panose="020B0004020202020204" pitchFamily="34" charset="0"/>
                <a:ea typeface="Aptos" panose="020B0004020202020204" pitchFamily="34" charset="0"/>
                <a:cs typeface="Arial" panose="020B0604020202020204" pitchFamily="34" charset="0"/>
              </a:rPr>
              <a:t> chart</a:t>
            </a:r>
            <a:r>
              <a:rPr lang="en-GB" sz="1800" dirty="0">
                <a:effectLst/>
                <a:latin typeface="Aptos" panose="020B0004020202020204" pitchFamily="34" charset="0"/>
                <a:ea typeface="Aptos" panose="020B0004020202020204" pitchFamily="34" charset="0"/>
                <a:cs typeface="Arial" panose="020B0604020202020204" pitchFamily="34" charset="0"/>
              </a:rPr>
              <a:t> showing the gap between the </a:t>
            </a:r>
            <a:r>
              <a:rPr lang="en-GB" sz="1800" b="1" dirty="0">
                <a:effectLst/>
                <a:latin typeface="Aptos" panose="020B0004020202020204" pitchFamily="34" charset="0"/>
                <a:ea typeface="Aptos" panose="020B0004020202020204" pitchFamily="34" charset="0"/>
                <a:cs typeface="Arial" panose="020B0604020202020204" pitchFamily="34" charset="0"/>
              </a:rPr>
              <a:t>Montreal Convention's liability limits</a:t>
            </a:r>
            <a:r>
              <a:rPr lang="en-GB" sz="1800" dirty="0">
                <a:effectLst/>
                <a:latin typeface="Aptos" panose="020B0004020202020204" pitchFamily="34" charset="0"/>
                <a:ea typeface="Aptos" panose="020B0004020202020204" pitchFamily="34" charset="0"/>
                <a:cs typeface="Arial" panose="020B0604020202020204" pitchFamily="34" charset="0"/>
              </a:rPr>
              <a:t> and the </a:t>
            </a:r>
            <a:r>
              <a:rPr lang="en-GB" sz="1800" b="1" dirty="0">
                <a:effectLst/>
                <a:latin typeface="Aptos" panose="020B0004020202020204" pitchFamily="34" charset="0"/>
                <a:ea typeface="Aptos" panose="020B0004020202020204" pitchFamily="34" charset="0"/>
                <a:cs typeface="Arial" panose="020B0604020202020204" pitchFamily="34" charset="0"/>
              </a:rPr>
              <a:t>typical cargo values</a:t>
            </a:r>
            <a:r>
              <a:rPr lang="en-GB" sz="1800" dirty="0">
                <a:effectLst/>
                <a:latin typeface="Aptos" panose="020B0004020202020204" pitchFamily="34" charset="0"/>
                <a:ea typeface="Aptos" panose="020B0004020202020204" pitchFamily="34" charset="0"/>
                <a:cs typeface="Arial" panose="020B0604020202020204" pitchFamily="34" charset="0"/>
              </a:rPr>
              <a:t> in Brazil across different sectors</a:t>
            </a:r>
            <a:endParaRPr lang="pt-BR" dirty="0"/>
          </a:p>
        </p:txBody>
      </p:sp>
      <p:sp>
        <p:nvSpPr>
          <p:cNvPr id="4" name="Slide Number Placeholder 3">
            <a:extLst>
              <a:ext uri="{FF2B5EF4-FFF2-40B4-BE49-F238E27FC236}">
                <a16:creationId xmlns:a16="http://schemas.microsoft.com/office/drawing/2014/main" id="{F98C172B-E723-DEF7-0213-D85B7726202A}"/>
              </a:ext>
            </a:extLst>
          </p:cNvPr>
          <p:cNvSpPr>
            <a:spLocks noGrp="1"/>
          </p:cNvSpPr>
          <p:nvPr>
            <p:ph type="sldNum" sz="quarter" idx="12"/>
          </p:nvPr>
        </p:nvSpPr>
        <p:spPr/>
        <p:txBody>
          <a:bodyPr/>
          <a:lstStyle/>
          <a:p>
            <a:fld id="{C1FF6DA9-008F-8B48-92A6-B652298478BF}" type="slidenum">
              <a:rPr lang="en-US" smtClean="0"/>
              <a:t>15</a:t>
            </a:fld>
            <a:endParaRPr lang="en-US"/>
          </a:p>
        </p:txBody>
      </p:sp>
      <p:pic>
        <p:nvPicPr>
          <p:cNvPr id="5" name="Content Placeholder 4">
            <a:extLst>
              <a:ext uri="{FF2B5EF4-FFF2-40B4-BE49-F238E27FC236}">
                <a16:creationId xmlns:a16="http://schemas.microsoft.com/office/drawing/2014/main" id="{64C63A8D-C562-F5DB-02E6-044CE0D22C6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3024" y="2167426"/>
            <a:ext cx="5772281" cy="3296672"/>
          </a:xfrm>
          <a:prstGeom prst="rect">
            <a:avLst/>
          </a:prstGeom>
          <a:noFill/>
        </p:spPr>
      </p:pic>
      <p:sp>
        <p:nvSpPr>
          <p:cNvPr id="6" name="TextBox 5">
            <a:extLst>
              <a:ext uri="{FF2B5EF4-FFF2-40B4-BE49-F238E27FC236}">
                <a16:creationId xmlns:a16="http://schemas.microsoft.com/office/drawing/2014/main" id="{621D6F56-224E-CE15-407E-17AD4B577227}"/>
              </a:ext>
            </a:extLst>
          </p:cNvPr>
          <p:cNvSpPr txBox="1"/>
          <p:nvPr/>
        </p:nvSpPr>
        <p:spPr>
          <a:xfrm>
            <a:off x="5995305" y="2324777"/>
            <a:ext cx="2469207" cy="3139321"/>
          </a:xfrm>
          <a:prstGeom prst="rect">
            <a:avLst/>
          </a:prstGeom>
          <a:noFill/>
        </p:spPr>
        <p:txBody>
          <a:bodyPr wrap="square" rtlCol="0">
            <a:spAutoFit/>
          </a:bodyPr>
          <a:lstStyle/>
          <a:p>
            <a:r>
              <a:rPr lang="en-GB" dirty="0">
                <a:latin typeface="Aptos" panose="020B0004020202020204" pitchFamily="34" charset="0"/>
                <a:ea typeface="Aptos" panose="020B0004020202020204" pitchFamily="34" charset="0"/>
                <a:cs typeface="Arial" panose="020B0604020202020204" pitchFamily="34" charset="0"/>
              </a:rPr>
              <a:t>T</a:t>
            </a:r>
            <a:r>
              <a:rPr lang="en-GB" sz="1800" dirty="0">
                <a:effectLst/>
                <a:latin typeface="Aptos" panose="020B0004020202020204" pitchFamily="34" charset="0"/>
                <a:ea typeface="Aptos" panose="020B0004020202020204" pitchFamily="34" charset="0"/>
                <a:cs typeface="Arial" panose="020B0604020202020204" pitchFamily="34" charset="0"/>
              </a:rPr>
              <a:t>he capped compensation (around </a:t>
            </a:r>
            <a:r>
              <a:rPr lang="en-GB" sz="1800" b="1" dirty="0">
                <a:effectLst/>
                <a:latin typeface="Aptos" panose="020B0004020202020204" pitchFamily="34" charset="0"/>
                <a:ea typeface="Aptos" panose="020B0004020202020204" pitchFamily="34" charset="0"/>
                <a:cs typeface="Arial" panose="020B0604020202020204" pitchFamily="34" charset="0"/>
              </a:rPr>
              <a:t>22 SDR/kg</a:t>
            </a:r>
            <a:r>
              <a:rPr lang="en-GB" sz="1800" dirty="0">
                <a:effectLst/>
                <a:latin typeface="Aptos" panose="020B0004020202020204" pitchFamily="34" charset="0"/>
                <a:ea typeface="Aptos" panose="020B0004020202020204" pitchFamily="34" charset="0"/>
                <a:cs typeface="Arial" panose="020B0604020202020204" pitchFamily="34" charset="0"/>
              </a:rPr>
              <a:t>, roughly </a:t>
            </a:r>
            <a:r>
              <a:rPr lang="en-GB" sz="1800" b="1" dirty="0">
                <a:effectLst/>
                <a:latin typeface="Aptos" panose="020B0004020202020204" pitchFamily="34" charset="0"/>
                <a:ea typeface="Aptos" panose="020B0004020202020204" pitchFamily="34" charset="0"/>
                <a:cs typeface="Arial" panose="020B0604020202020204" pitchFamily="34" charset="0"/>
              </a:rPr>
              <a:t>$29 USD/kg</a:t>
            </a:r>
            <a:r>
              <a:rPr lang="en-GB" sz="1800" dirty="0">
                <a:effectLst/>
                <a:latin typeface="Aptos" panose="020B0004020202020204" pitchFamily="34" charset="0"/>
                <a:ea typeface="Aptos" panose="020B0004020202020204" pitchFamily="34" charset="0"/>
                <a:cs typeface="Arial" panose="020B0604020202020204" pitchFamily="34" charset="0"/>
              </a:rPr>
              <a:t>) often falls short of the actual value of goods like </a:t>
            </a:r>
            <a:r>
              <a:rPr lang="en-GB" sz="1800" b="1" dirty="0">
                <a:effectLst/>
                <a:latin typeface="Aptos" panose="020B0004020202020204" pitchFamily="34" charset="0"/>
                <a:ea typeface="Aptos" panose="020B0004020202020204" pitchFamily="34" charset="0"/>
                <a:cs typeface="Arial" panose="020B0604020202020204" pitchFamily="34" charset="0"/>
              </a:rPr>
              <a:t>pharmaceuticals</a:t>
            </a:r>
            <a:r>
              <a:rPr lang="en-GB" sz="1800" dirty="0">
                <a:effectLst/>
                <a:latin typeface="Aptos" panose="020B0004020202020204" pitchFamily="34" charset="0"/>
                <a:ea typeface="Aptos" panose="020B0004020202020204" pitchFamily="34" charset="0"/>
                <a:cs typeface="Arial" panose="020B0604020202020204" pitchFamily="34" charset="0"/>
              </a:rPr>
              <a:t> and </a:t>
            </a:r>
            <a:r>
              <a:rPr lang="en-GB" sz="1800" b="1" dirty="0">
                <a:effectLst/>
                <a:latin typeface="Aptos" panose="020B0004020202020204" pitchFamily="34" charset="0"/>
                <a:ea typeface="Aptos" panose="020B0004020202020204" pitchFamily="34" charset="0"/>
                <a:cs typeface="Arial" panose="020B0604020202020204" pitchFamily="34" charset="0"/>
              </a:rPr>
              <a:t>electronics</a:t>
            </a:r>
            <a:r>
              <a:rPr lang="en-GB" sz="1800" dirty="0">
                <a:effectLst/>
                <a:latin typeface="Aptos" panose="020B0004020202020204" pitchFamily="34" charset="0"/>
                <a:ea typeface="Aptos" panose="020B0004020202020204" pitchFamily="34" charset="0"/>
                <a:cs typeface="Arial" panose="020B0604020202020204" pitchFamily="34" charset="0"/>
              </a:rPr>
              <a:t>, which can exceed </a:t>
            </a:r>
            <a:r>
              <a:rPr lang="en-GB" sz="1800" b="1" dirty="0">
                <a:effectLst/>
                <a:latin typeface="Aptos" panose="020B0004020202020204" pitchFamily="34" charset="0"/>
                <a:ea typeface="Aptos" panose="020B0004020202020204" pitchFamily="34" charset="0"/>
                <a:cs typeface="Arial" panose="020B0604020202020204" pitchFamily="34" charset="0"/>
              </a:rPr>
              <a:t>$100–200 USD/kg</a:t>
            </a:r>
            <a:endParaRPr lang="pt-BR" dirty="0"/>
          </a:p>
        </p:txBody>
      </p:sp>
    </p:spTree>
    <p:extLst>
      <p:ext uri="{BB962C8B-B14F-4D97-AF65-F5344CB8AC3E}">
        <p14:creationId xmlns:p14="http://schemas.microsoft.com/office/powerpoint/2010/main" val="531880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8AE76-69CE-D3E3-0EA9-012E4867B0EE}"/>
              </a:ext>
            </a:extLst>
          </p:cNvPr>
          <p:cNvSpPr>
            <a:spLocks noGrp="1"/>
          </p:cNvSpPr>
          <p:nvPr>
            <p:ph type="title"/>
          </p:nvPr>
        </p:nvSpPr>
        <p:spPr/>
        <p:txBody>
          <a:bodyPr anchor="ctr"/>
          <a:lstStyle/>
          <a:p>
            <a:r>
              <a:rPr lang="en-GB" dirty="0" err="1"/>
              <a:t>Críticas</a:t>
            </a:r>
            <a:r>
              <a:rPr lang="en-GB" dirty="0"/>
              <a:t>:</a:t>
            </a:r>
            <a:endParaRPr lang="pt-BR" dirty="0"/>
          </a:p>
        </p:txBody>
      </p:sp>
      <p:sp>
        <p:nvSpPr>
          <p:cNvPr id="3" name="Content Placeholder 2">
            <a:extLst>
              <a:ext uri="{FF2B5EF4-FFF2-40B4-BE49-F238E27FC236}">
                <a16:creationId xmlns:a16="http://schemas.microsoft.com/office/drawing/2014/main" id="{55D1A461-EF34-1B49-04BC-1052A3FF37CA}"/>
              </a:ext>
            </a:extLst>
          </p:cNvPr>
          <p:cNvSpPr>
            <a:spLocks noGrp="1"/>
          </p:cNvSpPr>
          <p:nvPr>
            <p:ph idx="1"/>
          </p:nvPr>
        </p:nvSpPr>
        <p:spPr>
          <a:xfrm>
            <a:off x="491679" y="1950728"/>
            <a:ext cx="7815980" cy="4273878"/>
          </a:xfrm>
        </p:spPr>
        <p:txBody>
          <a:bodyPr numCol="1"/>
          <a:lstStyle/>
          <a:p>
            <a:pPr>
              <a:lnSpc>
                <a:spcPct val="107000"/>
              </a:lnSpc>
              <a:spcAft>
                <a:spcPts val="800"/>
              </a:spcAft>
              <a:buNone/>
            </a:pPr>
            <a:r>
              <a:rPr lang="en-GB" sz="1800" b="1" dirty="0">
                <a:effectLst/>
                <a:latin typeface="Aptos" panose="020B0004020202020204" pitchFamily="34" charset="0"/>
                <a:ea typeface="Aptos" panose="020B0004020202020204" pitchFamily="34" charset="0"/>
                <a:cs typeface="Arial" panose="020B0604020202020204" pitchFamily="34" charset="0"/>
              </a:rPr>
              <a:t>. Restriction of Consumer Protection</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Critics argue that the decision </a:t>
            </a:r>
            <a:r>
              <a:rPr lang="en-GB" sz="1800" b="1" dirty="0">
                <a:effectLst/>
                <a:latin typeface="Aptos" panose="020B0004020202020204" pitchFamily="34" charset="0"/>
                <a:ea typeface="Aptos" panose="020B0004020202020204" pitchFamily="34" charset="0"/>
                <a:cs typeface="Arial" panose="020B0604020202020204" pitchFamily="34" charset="0"/>
              </a:rPr>
              <a:t>limits the applicability of the Consumer </a:t>
            </a:r>
            <a:r>
              <a:rPr lang="en-GB" sz="1800" b="1" dirty="0" err="1">
                <a:effectLst/>
                <a:latin typeface="Aptos" panose="020B0004020202020204" pitchFamily="34" charset="0"/>
                <a:ea typeface="Aptos" panose="020B0004020202020204" pitchFamily="34" charset="0"/>
                <a:cs typeface="Arial" panose="020B0604020202020204" pitchFamily="34" charset="0"/>
              </a:rPr>
              <a:t>Defense</a:t>
            </a:r>
            <a:r>
              <a:rPr lang="en-GB" sz="1800" b="1" dirty="0">
                <a:effectLst/>
                <a:latin typeface="Aptos" panose="020B0004020202020204" pitchFamily="34" charset="0"/>
                <a:ea typeface="Aptos" panose="020B0004020202020204" pitchFamily="34" charset="0"/>
                <a:cs typeface="Arial" panose="020B0604020202020204" pitchFamily="34" charset="0"/>
              </a:rPr>
              <a:t> Code (CDC)</a:t>
            </a:r>
            <a:r>
              <a:rPr lang="en-GB" sz="1800" dirty="0">
                <a:effectLst/>
                <a:latin typeface="Aptos" panose="020B0004020202020204" pitchFamily="34" charset="0"/>
                <a:ea typeface="Aptos" panose="020B0004020202020204" pitchFamily="34" charset="0"/>
                <a:cs typeface="Arial" panose="020B0604020202020204" pitchFamily="34" charset="0"/>
              </a:rPr>
              <a:t> in international cargo transport cases. This is seen as a </a:t>
            </a:r>
            <a:r>
              <a:rPr lang="en-GB" sz="1800" b="1" dirty="0">
                <a:effectLst/>
                <a:latin typeface="Aptos" panose="020B0004020202020204" pitchFamily="34" charset="0"/>
                <a:ea typeface="Aptos" panose="020B0004020202020204" pitchFamily="34" charset="0"/>
                <a:cs typeface="Arial" panose="020B0604020202020204" pitchFamily="34" charset="0"/>
              </a:rPr>
              <a:t>setback for consumer rights</a:t>
            </a:r>
            <a:r>
              <a:rPr lang="en-GB" sz="1800" dirty="0">
                <a:effectLst/>
                <a:latin typeface="Aptos" panose="020B0004020202020204" pitchFamily="34" charset="0"/>
                <a:ea typeface="Aptos" panose="020B0004020202020204" pitchFamily="34" charset="0"/>
                <a:cs typeface="Arial" panose="020B0604020202020204" pitchFamily="34" charset="0"/>
              </a:rPr>
              <a:t>, especially for small businesses and individuals who may not have the bargaining power to negotiate terms with large international carriers </a:t>
            </a:r>
          </a:p>
          <a:p>
            <a:pPr>
              <a:lnSpc>
                <a:spcPct val="107000"/>
              </a:lnSpc>
              <a:spcAft>
                <a:spcPts val="800"/>
              </a:spcAft>
            </a:pPr>
            <a:r>
              <a:rPr lang="en-GB" sz="1800" b="1" dirty="0">
                <a:effectLst/>
                <a:latin typeface="Aptos" panose="020B0004020202020204" pitchFamily="34" charset="0"/>
                <a:ea typeface="Aptos" panose="020B0004020202020204" pitchFamily="34" charset="0"/>
                <a:cs typeface="Arial" panose="020B0604020202020204" pitchFamily="34" charset="0"/>
              </a:rPr>
              <a:t>Reduced Compensation for Losses</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By enforcing </a:t>
            </a:r>
            <a:r>
              <a:rPr lang="en-GB" sz="1800" b="1" dirty="0">
                <a:effectLst/>
                <a:latin typeface="Aptos" panose="020B0004020202020204" pitchFamily="34" charset="0"/>
                <a:ea typeface="Aptos" panose="020B0004020202020204" pitchFamily="34" charset="0"/>
                <a:cs typeface="Arial" panose="020B0604020202020204" pitchFamily="34" charset="0"/>
              </a:rPr>
              <a:t>strict liability limits</a:t>
            </a:r>
            <a:r>
              <a:rPr lang="en-GB" sz="1800" dirty="0">
                <a:effectLst/>
                <a:latin typeface="Aptos" panose="020B0004020202020204" pitchFamily="34" charset="0"/>
                <a:ea typeface="Aptos" panose="020B0004020202020204" pitchFamily="34" charset="0"/>
                <a:cs typeface="Arial" panose="020B0604020202020204" pitchFamily="34" charset="0"/>
              </a:rPr>
              <a:t> from the Warsaw and Montreal Conventions, the ruling may </a:t>
            </a:r>
            <a:r>
              <a:rPr lang="en-GB" sz="1800" b="1" dirty="0">
                <a:effectLst/>
                <a:latin typeface="Aptos" panose="020B0004020202020204" pitchFamily="34" charset="0"/>
                <a:ea typeface="Aptos" panose="020B0004020202020204" pitchFamily="34" charset="0"/>
                <a:cs typeface="Arial" panose="020B0604020202020204" pitchFamily="34" charset="0"/>
              </a:rPr>
              <a:t>prevent full compensation</a:t>
            </a:r>
            <a:r>
              <a:rPr lang="en-GB" sz="1800" dirty="0">
                <a:effectLst/>
                <a:latin typeface="Aptos" panose="020B0004020202020204" pitchFamily="34" charset="0"/>
                <a:ea typeface="Aptos" panose="020B0004020202020204" pitchFamily="34" charset="0"/>
                <a:cs typeface="Arial" panose="020B0604020202020204" pitchFamily="34" charset="0"/>
              </a:rPr>
              <a:t> for actual damages suffered by cargo owners. This is particularly problematic in cases involving </a:t>
            </a:r>
            <a:r>
              <a:rPr lang="en-GB" sz="1800" b="1" dirty="0">
                <a:effectLst/>
                <a:latin typeface="Aptos" panose="020B0004020202020204" pitchFamily="34" charset="0"/>
                <a:ea typeface="Aptos" panose="020B0004020202020204" pitchFamily="34" charset="0"/>
                <a:cs typeface="Arial" panose="020B0604020202020204" pitchFamily="34" charset="0"/>
              </a:rPr>
              <a:t>high-value goods</a:t>
            </a:r>
            <a:r>
              <a:rPr lang="en-GB" sz="1800" dirty="0">
                <a:effectLst/>
                <a:latin typeface="Aptos" panose="020B0004020202020204" pitchFamily="34" charset="0"/>
                <a:ea typeface="Aptos" panose="020B0004020202020204" pitchFamily="34" charset="0"/>
                <a:cs typeface="Arial" panose="020B0604020202020204" pitchFamily="34" charset="0"/>
              </a:rPr>
              <a:t>, where the capped indemnities fall far short of the real losses </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endParaRPr lang="pt-BR" sz="1800" dirty="0">
              <a:effectLst/>
              <a:latin typeface="Aptos" panose="020B0004020202020204" pitchFamily="34" charset="0"/>
              <a:ea typeface="Aptos" panose="020B0004020202020204" pitchFamily="34" charset="0"/>
              <a:cs typeface="Arial" panose="020B0604020202020204" pitchFamily="34" charset="0"/>
            </a:endParaRPr>
          </a:p>
          <a:p>
            <a:endParaRPr lang="pt-BR" dirty="0"/>
          </a:p>
        </p:txBody>
      </p:sp>
      <p:sp>
        <p:nvSpPr>
          <p:cNvPr id="4" name="Slide Number Placeholder 3">
            <a:extLst>
              <a:ext uri="{FF2B5EF4-FFF2-40B4-BE49-F238E27FC236}">
                <a16:creationId xmlns:a16="http://schemas.microsoft.com/office/drawing/2014/main" id="{31B362FC-2ACA-4580-35EB-083DA1E909B1}"/>
              </a:ext>
            </a:extLst>
          </p:cNvPr>
          <p:cNvSpPr>
            <a:spLocks noGrp="1"/>
          </p:cNvSpPr>
          <p:nvPr>
            <p:ph type="sldNum" sz="quarter" idx="12"/>
          </p:nvPr>
        </p:nvSpPr>
        <p:spPr/>
        <p:txBody>
          <a:bodyPr/>
          <a:lstStyle/>
          <a:p>
            <a:fld id="{C1FF6DA9-008F-8B48-92A6-B652298478BF}" type="slidenum">
              <a:rPr lang="en-US" smtClean="0"/>
              <a:t>16</a:t>
            </a:fld>
            <a:endParaRPr lang="en-US"/>
          </a:p>
        </p:txBody>
      </p:sp>
    </p:spTree>
    <p:extLst>
      <p:ext uri="{BB962C8B-B14F-4D97-AF65-F5344CB8AC3E}">
        <p14:creationId xmlns:p14="http://schemas.microsoft.com/office/powerpoint/2010/main" val="3120446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95916-590D-8EE9-2B2B-F7C0D22ADFBE}"/>
              </a:ext>
            </a:extLst>
          </p:cNvPr>
          <p:cNvSpPr>
            <a:spLocks noGrp="1"/>
          </p:cNvSpPr>
          <p:nvPr>
            <p:ph type="title"/>
          </p:nvPr>
        </p:nvSpPr>
        <p:spPr/>
        <p:txBody>
          <a:bodyPr anchor="ctr"/>
          <a:lstStyle/>
          <a:p>
            <a:r>
              <a:rPr lang="en-GB" dirty="0" err="1"/>
              <a:t>Críticas</a:t>
            </a:r>
            <a:endParaRPr lang="pt-BR" dirty="0"/>
          </a:p>
        </p:txBody>
      </p:sp>
      <p:sp>
        <p:nvSpPr>
          <p:cNvPr id="3" name="Content Placeholder 2">
            <a:extLst>
              <a:ext uri="{FF2B5EF4-FFF2-40B4-BE49-F238E27FC236}">
                <a16:creationId xmlns:a16="http://schemas.microsoft.com/office/drawing/2014/main" id="{022EE9EA-94BD-F65F-72EA-A2FF69513A9B}"/>
              </a:ext>
            </a:extLst>
          </p:cNvPr>
          <p:cNvSpPr>
            <a:spLocks noGrp="1"/>
          </p:cNvSpPr>
          <p:nvPr>
            <p:ph idx="1"/>
          </p:nvPr>
        </p:nvSpPr>
        <p:spPr>
          <a:xfrm>
            <a:off x="491679" y="2291938"/>
            <a:ext cx="7972833" cy="3932667"/>
          </a:xfrm>
        </p:spPr>
        <p:txBody>
          <a:bodyPr numCol="1"/>
          <a:lstStyle/>
          <a:p>
            <a:pPr>
              <a:lnSpc>
                <a:spcPct val="107000"/>
              </a:lnSpc>
              <a:spcAft>
                <a:spcPts val="800"/>
              </a:spcAft>
              <a:buNone/>
            </a:pPr>
            <a:r>
              <a:rPr lang="en-GB" sz="1800" b="1" dirty="0">
                <a:effectLst/>
                <a:latin typeface="Aptos" panose="020B0004020202020204" pitchFamily="34" charset="0"/>
                <a:ea typeface="Aptos" panose="020B0004020202020204" pitchFamily="34" charset="0"/>
                <a:cs typeface="Arial" panose="020B0604020202020204" pitchFamily="34" charset="0"/>
              </a:rPr>
              <a:t>Complexity in Proving Exceptions</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The STF ruled that exceptions to liability limits—such as </a:t>
            </a:r>
            <a:r>
              <a:rPr lang="en-GB" sz="1800" b="1" dirty="0" err="1">
                <a:effectLst/>
                <a:latin typeface="Aptos" panose="020B0004020202020204" pitchFamily="34" charset="0"/>
                <a:ea typeface="Aptos" panose="020B0004020202020204" pitchFamily="34" charset="0"/>
                <a:cs typeface="Arial" panose="020B0604020202020204" pitchFamily="34" charset="0"/>
              </a:rPr>
              <a:t>willful</a:t>
            </a:r>
            <a:r>
              <a:rPr lang="en-GB" sz="1800" b="1" dirty="0">
                <a:effectLst/>
                <a:latin typeface="Aptos" panose="020B0004020202020204" pitchFamily="34" charset="0"/>
                <a:ea typeface="Aptos" panose="020B0004020202020204" pitchFamily="34" charset="0"/>
                <a:cs typeface="Arial" panose="020B0604020202020204" pitchFamily="34" charset="0"/>
              </a:rPr>
              <a:t> misconduct or gross negligence</a:t>
            </a:r>
            <a:r>
              <a:rPr lang="en-GB" sz="1800" dirty="0">
                <a:effectLst/>
                <a:latin typeface="Aptos" panose="020B0004020202020204" pitchFamily="34" charset="0"/>
                <a:ea typeface="Aptos" panose="020B0004020202020204" pitchFamily="34" charset="0"/>
                <a:cs typeface="Arial" panose="020B0604020202020204" pitchFamily="34" charset="0"/>
              </a:rPr>
              <a:t>—are </a:t>
            </a:r>
            <a:r>
              <a:rPr lang="en-GB" sz="1800" b="1" dirty="0">
                <a:effectLst/>
                <a:latin typeface="Aptos" panose="020B0004020202020204" pitchFamily="34" charset="0"/>
                <a:ea typeface="Aptos" panose="020B0004020202020204" pitchFamily="34" charset="0"/>
                <a:cs typeface="Arial" panose="020B0604020202020204" pitchFamily="34" charset="0"/>
              </a:rPr>
              <a:t>factual and </a:t>
            </a:r>
            <a:r>
              <a:rPr lang="en-GB" sz="1800" b="1" dirty="0" err="1">
                <a:effectLst/>
                <a:latin typeface="Aptos" panose="020B0004020202020204" pitchFamily="34" charset="0"/>
                <a:ea typeface="Aptos" panose="020B0004020202020204" pitchFamily="34" charset="0"/>
                <a:cs typeface="Arial" panose="020B0604020202020204" pitchFamily="34" charset="0"/>
              </a:rPr>
              <a:t>infraconstitutional</a:t>
            </a:r>
            <a:r>
              <a:rPr lang="en-GB" sz="1800" dirty="0">
                <a:effectLst/>
                <a:latin typeface="Aptos" panose="020B0004020202020204" pitchFamily="34" charset="0"/>
                <a:ea typeface="Aptos" panose="020B0004020202020204" pitchFamily="34" charset="0"/>
                <a:cs typeface="Arial" panose="020B0604020202020204" pitchFamily="34" charset="0"/>
              </a:rPr>
              <a:t> issues. This means they must be proven in lower courts, which can be </a:t>
            </a:r>
            <a:r>
              <a:rPr lang="en-GB" sz="1800" b="1" dirty="0">
                <a:effectLst/>
                <a:latin typeface="Aptos" panose="020B0004020202020204" pitchFamily="34" charset="0"/>
                <a:ea typeface="Aptos" panose="020B0004020202020204" pitchFamily="34" charset="0"/>
                <a:cs typeface="Arial" panose="020B0604020202020204" pitchFamily="34" charset="0"/>
              </a:rPr>
              <a:t>procedurally complex and costly</a:t>
            </a:r>
            <a:r>
              <a:rPr lang="en-GB" sz="1800" dirty="0">
                <a:effectLst/>
                <a:latin typeface="Aptos" panose="020B0004020202020204" pitchFamily="34" charset="0"/>
                <a:ea typeface="Aptos" panose="020B0004020202020204" pitchFamily="34" charset="0"/>
                <a:cs typeface="Arial" panose="020B0604020202020204" pitchFamily="34" charset="0"/>
              </a:rPr>
              <a:t>, discouraging claimants from pursuing legitimate exceptions </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buNone/>
            </a:pPr>
            <a:r>
              <a:rPr lang="en-GB" sz="1800" b="1" dirty="0">
                <a:effectLst/>
                <a:latin typeface="Aptos" panose="020B0004020202020204" pitchFamily="34" charset="0"/>
                <a:ea typeface="Aptos" panose="020B0004020202020204" pitchFamily="34" charset="0"/>
                <a:cs typeface="Arial" panose="020B0604020202020204" pitchFamily="34" charset="0"/>
              </a:rPr>
              <a:t>. </a:t>
            </a:r>
            <a:r>
              <a:rPr lang="en-GB" sz="1800" b="1" dirty="0" err="1">
                <a:effectLst/>
                <a:latin typeface="Aptos" panose="020B0004020202020204" pitchFamily="34" charset="0"/>
                <a:ea typeface="Aptos" panose="020B0004020202020204" pitchFamily="34" charset="0"/>
                <a:cs typeface="Arial" panose="020B0604020202020204" pitchFamily="34" charset="0"/>
              </a:rPr>
              <a:t>Favoring</a:t>
            </a:r>
            <a:r>
              <a:rPr lang="en-GB" sz="1800" b="1" dirty="0">
                <a:effectLst/>
                <a:latin typeface="Aptos" panose="020B0004020202020204" pitchFamily="34" charset="0"/>
                <a:ea typeface="Aptos" panose="020B0004020202020204" pitchFamily="34" charset="0"/>
                <a:cs typeface="Arial" panose="020B0604020202020204" pitchFamily="34" charset="0"/>
              </a:rPr>
              <a:t> International Carriers</a:t>
            </a:r>
            <a:endParaRPr lang="pt-BR"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Some legal experts argue that the decision </a:t>
            </a:r>
            <a:r>
              <a:rPr lang="en-GB" sz="1800" b="1" dirty="0">
                <a:effectLst/>
                <a:latin typeface="Aptos" panose="020B0004020202020204" pitchFamily="34" charset="0"/>
                <a:ea typeface="Aptos" panose="020B0004020202020204" pitchFamily="34" charset="0"/>
                <a:cs typeface="Arial" panose="020B0604020202020204" pitchFamily="34" charset="0"/>
              </a:rPr>
              <a:t>tilts the balance in </a:t>
            </a:r>
            <a:r>
              <a:rPr lang="en-GB" sz="1800" b="1" dirty="0" err="1">
                <a:effectLst/>
                <a:latin typeface="Aptos" panose="020B0004020202020204" pitchFamily="34" charset="0"/>
                <a:ea typeface="Aptos" panose="020B0004020202020204" pitchFamily="34" charset="0"/>
                <a:cs typeface="Arial" panose="020B0604020202020204" pitchFamily="34" charset="0"/>
              </a:rPr>
              <a:t>favor</a:t>
            </a:r>
            <a:r>
              <a:rPr lang="en-GB" sz="1800" b="1" dirty="0">
                <a:effectLst/>
                <a:latin typeface="Aptos" panose="020B0004020202020204" pitchFamily="34" charset="0"/>
                <a:ea typeface="Aptos" panose="020B0004020202020204" pitchFamily="34" charset="0"/>
                <a:cs typeface="Arial" panose="020B0604020202020204" pitchFamily="34" charset="0"/>
              </a:rPr>
              <a:t> of international airlines</a:t>
            </a:r>
            <a:r>
              <a:rPr lang="en-GB" sz="1800" dirty="0">
                <a:effectLst/>
                <a:latin typeface="Aptos" panose="020B0004020202020204" pitchFamily="34" charset="0"/>
                <a:ea typeface="Aptos" panose="020B0004020202020204" pitchFamily="34" charset="0"/>
                <a:cs typeface="Arial" panose="020B0604020202020204" pitchFamily="34" charset="0"/>
              </a:rPr>
              <a:t>, reinforcing a system that prioritizes </a:t>
            </a:r>
            <a:r>
              <a:rPr lang="en-GB" sz="1800" b="1" dirty="0">
                <a:effectLst/>
                <a:latin typeface="Aptos" panose="020B0004020202020204" pitchFamily="34" charset="0"/>
                <a:ea typeface="Aptos" panose="020B0004020202020204" pitchFamily="34" charset="0"/>
                <a:cs typeface="Arial" panose="020B0604020202020204" pitchFamily="34" charset="0"/>
              </a:rPr>
              <a:t>predictability and uniformity</a:t>
            </a:r>
            <a:r>
              <a:rPr lang="en-GB" sz="1800" dirty="0">
                <a:effectLst/>
                <a:latin typeface="Aptos" panose="020B0004020202020204" pitchFamily="34" charset="0"/>
                <a:ea typeface="Aptos" panose="020B0004020202020204" pitchFamily="34" charset="0"/>
                <a:cs typeface="Arial" panose="020B0604020202020204" pitchFamily="34" charset="0"/>
              </a:rPr>
              <a:t> over </a:t>
            </a:r>
            <a:r>
              <a:rPr lang="en-GB" sz="1800" b="1" dirty="0">
                <a:effectLst/>
                <a:latin typeface="Aptos" panose="020B0004020202020204" pitchFamily="34" charset="0"/>
                <a:ea typeface="Aptos" panose="020B0004020202020204" pitchFamily="34" charset="0"/>
                <a:cs typeface="Arial" panose="020B0604020202020204" pitchFamily="34" charset="0"/>
              </a:rPr>
              <a:t>equity and fairness</a:t>
            </a:r>
            <a:r>
              <a:rPr lang="en-GB" sz="1800" dirty="0">
                <a:effectLst/>
                <a:latin typeface="Aptos" panose="020B0004020202020204" pitchFamily="34" charset="0"/>
                <a:ea typeface="Aptos" panose="020B0004020202020204" pitchFamily="34" charset="0"/>
                <a:cs typeface="Arial" panose="020B0604020202020204" pitchFamily="34" charset="0"/>
              </a:rPr>
              <a:t> in individual cases </a:t>
            </a:r>
            <a:endParaRPr lang="pt-BR" sz="1800" dirty="0">
              <a:effectLst/>
              <a:latin typeface="Aptos" panose="020B0004020202020204" pitchFamily="34" charset="0"/>
              <a:ea typeface="Aptos" panose="020B0004020202020204" pitchFamily="34" charset="0"/>
              <a:cs typeface="Arial" panose="020B0604020202020204" pitchFamily="34" charset="0"/>
            </a:endParaRPr>
          </a:p>
          <a:p>
            <a:endParaRPr lang="pt-BR" dirty="0"/>
          </a:p>
        </p:txBody>
      </p:sp>
      <p:sp>
        <p:nvSpPr>
          <p:cNvPr id="4" name="Slide Number Placeholder 3">
            <a:extLst>
              <a:ext uri="{FF2B5EF4-FFF2-40B4-BE49-F238E27FC236}">
                <a16:creationId xmlns:a16="http://schemas.microsoft.com/office/drawing/2014/main" id="{7A5A8B3A-5154-F278-3810-15DD8088BD12}"/>
              </a:ext>
            </a:extLst>
          </p:cNvPr>
          <p:cNvSpPr>
            <a:spLocks noGrp="1"/>
          </p:cNvSpPr>
          <p:nvPr>
            <p:ph type="sldNum" sz="quarter" idx="12"/>
          </p:nvPr>
        </p:nvSpPr>
        <p:spPr/>
        <p:txBody>
          <a:bodyPr/>
          <a:lstStyle/>
          <a:p>
            <a:fld id="{C1FF6DA9-008F-8B48-92A6-B652298478BF}" type="slidenum">
              <a:rPr lang="en-US" smtClean="0"/>
              <a:t>17</a:t>
            </a:fld>
            <a:endParaRPr lang="en-US"/>
          </a:p>
        </p:txBody>
      </p:sp>
    </p:spTree>
    <p:extLst>
      <p:ext uri="{BB962C8B-B14F-4D97-AF65-F5344CB8AC3E}">
        <p14:creationId xmlns:p14="http://schemas.microsoft.com/office/powerpoint/2010/main" val="1752024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63D6C-2664-D02D-077F-2F21B3945B1C}"/>
              </a:ext>
            </a:extLst>
          </p:cNvPr>
          <p:cNvSpPr>
            <a:spLocks noGrp="1"/>
          </p:cNvSpPr>
          <p:nvPr>
            <p:ph type="title"/>
          </p:nvPr>
        </p:nvSpPr>
        <p:spPr/>
        <p:txBody>
          <a:bodyPr anchor="ctr"/>
          <a:lstStyle/>
          <a:p>
            <a:r>
              <a:rPr lang="en-GB" dirty="0"/>
              <a:t>Para </a:t>
            </a:r>
            <a:r>
              <a:rPr lang="en-GB" dirty="0" err="1"/>
              <a:t>os</a:t>
            </a:r>
            <a:r>
              <a:rPr lang="en-GB" dirty="0"/>
              <a:t> </a:t>
            </a:r>
            <a:r>
              <a:rPr lang="en-GB" dirty="0" err="1"/>
              <a:t>sguradores</a:t>
            </a:r>
            <a:r>
              <a:rPr lang="en-GB" dirty="0"/>
              <a:t> das </a:t>
            </a:r>
            <a:r>
              <a:rPr lang="en-GB" dirty="0" err="1"/>
              <a:t>empresas</a:t>
            </a:r>
            <a:r>
              <a:rPr lang="en-GB" dirty="0"/>
              <a:t> </a:t>
            </a:r>
            <a:r>
              <a:rPr lang="en-GB" dirty="0" err="1"/>
              <a:t>aéreas</a:t>
            </a:r>
            <a:r>
              <a:rPr lang="en-GB" dirty="0"/>
              <a:t>:</a:t>
            </a:r>
            <a:endParaRPr lang="pt-BR" dirty="0"/>
          </a:p>
        </p:txBody>
      </p:sp>
      <p:sp>
        <p:nvSpPr>
          <p:cNvPr id="3" name="Content Placeholder 2">
            <a:extLst>
              <a:ext uri="{FF2B5EF4-FFF2-40B4-BE49-F238E27FC236}">
                <a16:creationId xmlns:a16="http://schemas.microsoft.com/office/drawing/2014/main" id="{517926EE-F38E-4017-359E-FE09EE34279A}"/>
              </a:ext>
            </a:extLst>
          </p:cNvPr>
          <p:cNvSpPr>
            <a:spLocks noGrp="1"/>
          </p:cNvSpPr>
          <p:nvPr>
            <p:ph idx="1"/>
          </p:nvPr>
        </p:nvSpPr>
        <p:spPr>
          <a:xfrm>
            <a:off x="491679" y="1950728"/>
            <a:ext cx="7972833" cy="4273878"/>
          </a:xfrm>
        </p:spPr>
        <p:txBody>
          <a:bodyPr numCol="1"/>
          <a:lstStyle/>
          <a:p>
            <a:pPr marL="342900" lvl="0" indent="-342900">
              <a:lnSpc>
                <a:spcPct val="107000"/>
              </a:lnSpc>
              <a:spcAft>
                <a:spcPts val="800"/>
              </a:spcAft>
              <a:buFont typeface="+mj-lt"/>
              <a:buAutoNum type="arabicPeriod"/>
              <a:tabLst>
                <a:tab pos="457200" algn="l"/>
              </a:tabLst>
            </a:pPr>
            <a:r>
              <a:rPr lang="pt-BR" sz="1600" b="1" dirty="0">
                <a:effectLst/>
                <a:latin typeface="Aptos" panose="020B0004020202020204" pitchFamily="34" charset="0"/>
                <a:ea typeface="Aptos" panose="020B0004020202020204" pitchFamily="34" charset="0"/>
                <a:cs typeface="Arial" panose="020B0604020202020204" pitchFamily="34" charset="0"/>
              </a:rPr>
              <a:t>Risk </a:t>
            </a:r>
            <a:r>
              <a:rPr lang="pt-BR" sz="1600" b="1" dirty="0" err="1">
                <a:effectLst/>
                <a:latin typeface="Aptos" panose="020B0004020202020204" pitchFamily="34" charset="0"/>
                <a:ea typeface="Aptos" panose="020B0004020202020204" pitchFamily="34" charset="0"/>
                <a:cs typeface="Arial" panose="020B0604020202020204" pitchFamily="34" charset="0"/>
              </a:rPr>
              <a:t>Quantification</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1600" dirty="0">
                <a:effectLst/>
                <a:latin typeface="Aptos" panose="020B0004020202020204" pitchFamily="34" charset="0"/>
                <a:ea typeface="Aptos" panose="020B0004020202020204" pitchFamily="34" charset="0"/>
                <a:cs typeface="Arial" panose="020B0604020202020204" pitchFamily="34" charset="0"/>
              </a:rPr>
              <a:t>The Convention’s liability caps allow insurers to </a:t>
            </a:r>
            <a:r>
              <a:rPr lang="en-GB" sz="1600" b="1" dirty="0">
                <a:effectLst/>
                <a:latin typeface="Aptos" panose="020B0004020202020204" pitchFamily="34" charset="0"/>
                <a:ea typeface="Aptos" panose="020B0004020202020204" pitchFamily="34" charset="0"/>
                <a:cs typeface="Arial" panose="020B0604020202020204" pitchFamily="34" charset="0"/>
              </a:rPr>
              <a:t>accurately assess and price risk</a:t>
            </a:r>
            <a:r>
              <a:rPr lang="en-GB" sz="1600" dirty="0">
                <a:effectLst/>
                <a:latin typeface="Aptos" panose="020B0004020202020204" pitchFamily="34" charset="0"/>
                <a:ea typeface="Aptos" panose="020B0004020202020204" pitchFamily="34" charset="0"/>
                <a:cs typeface="Arial" panose="020B0604020202020204" pitchFamily="34" charset="0"/>
              </a:rPr>
              <a:t>, improving the </a:t>
            </a:r>
            <a:r>
              <a:rPr lang="en-GB" sz="1600" b="1" dirty="0">
                <a:effectLst/>
                <a:latin typeface="Aptos" panose="020B0004020202020204" pitchFamily="34" charset="0"/>
                <a:ea typeface="Aptos" panose="020B0004020202020204" pitchFamily="34" charset="0"/>
                <a:cs typeface="Arial" panose="020B0604020202020204" pitchFamily="34" charset="0"/>
              </a:rPr>
              <a:t>sustainability of underwriting</a:t>
            </a:r>
            <a:r>
              <a:rPr lang="en-GB" sz="1600" dirty="0">
                <a:effectLst/>
                <a:latin typeface="Aptos" panose="020B0004020202020204" pitchFamily="34" charset="0"/>
                <a:ea typeface="Aptos" panose="020B0004020202020204" pitchFamily="34" charset="0"/>
                <a:cs typeface="Arial" panose="020B0604020202020204" pitchFamily="34" charset="0"/>
              </a:rPr>
              <a:t> for air cargo policies.</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pt-BR" sz="1600" b="1" dirty="0">
                <a:effectLst/>
                <a:latin typeface="Aptos" panose="020B0004020202020204" pitchFamily="34" charset="0"/>
                <a:ea typeface="Aptos" panose="020B0004020202020204" pitchFamily="34" charset="0"/>
                <a:cs typeface="Arial" panose="020B0604020202020204" pitchFamily="34" charset="0"/>
              </a:rPr>
              <a:t>Claims Management </a:t>
            </a:r>
            <a:r>
              <a:rPr lang="pt-BR" sz="1600" b="1" dirty="0" err="1">
                <a:effectLst/>
                <a:latin typeface="Aptos" panose="020B0004020202020204" pitchFamily="34" charset="0"/>
                <a:ea typeface="Aptos" panose="020B0004020202020204" pitchFamily="34" charset="0"/>
                <a:cs typeface="Arial" panose="020B0604020202020204" pitchFamily="34" charset="0"/>
              </a:rPr>
              <a:t>Efficiency</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1600" dirty="0">
                <a:effectLst/>
                <a:latin typeface="Aptos" panose="020B0004020202020204" pitchFamily="34" charset="0"/>
                <a:ea typeface="Aptos" panose="020B0004020202020204" pitchFamily="34" charset="0"/>
                <a:cs typeface="Arial" panose="020B0604020202020204" pitchFamily="34" charset="0"/>
              </a:rPr>
              <a:t>Standardized documentation and liability rules streamline </a:t>
            </a:r>
            <a:r>
              <a:rPr lang="en-GB" sz="1600" b="1" dirty="0">
                <a:effectLst/>
                <a:latin typeface="Aptos" panose="020B0004020202020204" pitchFamily="34" charset="0"/>
                <a:ea typeface="Aptos" panose="020B0004020202020204" pitchFamily="34" charset="0"/>
                <a:cs typeface="Arial" panose="020B0604020202020204" pitchFamily="34" charset="0"/>
              </a:rPr>
              <a:t>claims processing</a:t>
            </a:r>
            <a:r>
              <a:rPr lang="en-GB" sz="1600" dirty="0">
                <a:effectLst/>
                <a:latin typeface="Aptos" panose="020B0004020202020204" pitchFamily="34" charset="0"/>
                <a:ea typeface="Aptos" panose="020B0004020202020204" pitchFamily="34" charset="0"/>
                <a:cs typeface="Arial" panose="020B0604020202020204" pitchFamily="34" charset="0"/>
              </a:rPr>
              <a:t>, reducing administrative costs and disputes.</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pt-BR" sz="1600" b="1" dirty="0" err="1">
                <a:effectLst/>
                <a:latin typeface="Aptos" panose="020B0004020202020204" pitchFamily="34" charset="0"/>
                <a:ea typeface="Aptos" panose="020B0004020202020204" pitchFamily="34" charset="0"/>
                <a:cs typeface="Arial" panose="020B0604020202020204" pitchFamily="34" charset="0"/>
              </a:rPr>
              <a:t>Fraud</a:t>
            </a:r>
            <a:r>
              <a:rPr lang="pt-BR" sz="1600" b="1" dirty="0">
                <a:effectLst/>
                <a:latin typeface="Aptos" panose="020B0004020202020204" pitchFamily="34" charset="0"/>
                <a:ea typeface="Aptos" panose="020B0004020202020204" pitchFamily="34" charset="0"/>
                <a:cs typeface="Arial" panose="020B0604020202020204" pitchFamily="34" charset="0"/>
              </a:rPr>
              <a:t> </a:t>
            </a:r>
            <a:r>
              <a:rPr lang="pt-BR" sz="1600" b="1" dirty="0" err="1">
                <a:effectLst/>
                <a:latin typeface="Aptos" panose="020B0004020202020204" pitchFamily="34" charset="0"/>
                <a:ea typeface="Aptos" panose="020B0004020202020204" pitchFamily="34" charset="0"/>
                <a:cs typeface="Arial" panose="020B0604020202020204" pitchFamily="34" charset="0"/>
              </a:rPr>
              <a:t>Mitigation</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1600" dirty="0">
                <a:effectLst/>
                <a:latin typeface="Aptos" panose="020B0004020202020204" pitchFamily="34" charset="0"/>
                <a:ea typeface="Aptos" panose="020B0004020202020204" pitchFamily="34" charset="0"/>
                <a:cs typeface="Arial" panose="020B0604020202020204" pitchFamily="34" charset="0"/>
              </a:rPr>
              <a:t>The Convention’s strict documentation and procedural requirements help </a:t>
            </a:r>
            <a:r>
              <a:rPr lang="en-GB" sz="1600" b="1" dirty="0">
                <a:effectLst/>
                <a:latin typeface="Aptos" panose="020B0004020202020204" pitchFamily="34" charset="0"/>
                <a:ea typeface="Aptos" panose="020B0004020202020204" pitchFamily="34" charset="0"/>
                <a:cs typeface="Arial" panose="020B0604020202020204" pitchFamily="34" charset="0"/>
              </a:rPr>
              <a:t>reduce fraudulent claims</a:t>
            </a:r>
            <a:r>
              <a:rPr lang="en-GB" sz="1600" dirty="0">
                <a:effectLst/>
                <a:latin typeface="Aptos" panose="020B0004020202020204" pitchFamily="34" charset="0"/>
                <a:ea typeface="Aptos" panose="020B0004020202020204" pitchFamily="34" charset="0"/>
                <a:cs typeface="Arial" panose="020B0604020202020204" pitchFamily="34" charset="0"/>
              </a:rPr>
              <a:t>.</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pt-BR" sz="1600" b="1" dirty="0" err="1">
                <a:effectLst/>
                <a:latin typeface="Aptos" panose="020B0004020202020204" pitchFamily="34" charset="0"/>
                <a:ea typeface="Aptos" panose="020B0004020202020204" pitchFamily="34" charset="0"/>
                <a:cs typeface="Arial" panose="020B0604020202020204" pitchFamily="34" charset="0"/>
              </a:rPr>
              <a:t>Encouragement</a:t>
            </a:r>
            <a:r>
              <a:rPr lang="pt-BR" sz="1600" b="1" dirty="0">
                <a:effectLst/>
                <a:latin typeface="Aptos" panose="020B0004020202020204" pitchFamily="34" charset="0"/>
                <a:ea typeface="Aptos" panose="020B0004020202020204" pitchFamily="34" charset="0"/>
                <a:cs typeface="Arial" panose="020B0604020202020204" pitchFamily="34" charset="0"/>
              </a:rPr>
              <a:t> </a:t>
            </a:r>
            <a:r>
              <a:rPr lang="pt-BR" sz="1600" b="1" dirty="0" err="1">
                <a:effectLst/>
                <a:latin typeface="Aptos" panose="020B0004020202020204" pitchFamily="34" charset="0"/>
                <a:ea typeface="Aptos" panose="020B0004020202020204" pitchFamily="34" charset="0"/>
                <a:cs typeface="Arial" panose="020B0604020202020204" pitchFamily="34" charset="0"/>
              </a:rPr>
              <a:t>of</a:t>
            </a:r>
            <a:r>
              <a:rPr lang="pt-BR" sz="1600" b="1" dirty="0">
                <a:effectLst/>
                <a:latin typeface="Aptos" panose="020B0004020202020204" pitchFamily="34" charset="0"/>
                <a:ea typeface="Aptos" panose="020B0004020202020204" pitchFamily="34" charset="0"/>
                <a:cs typeface="Arial" panose="020B0604020202020204" pitchFamily="34" charset="0"/>
              </a:rPr>
              <a:t> </a:t>
            </a:r>
            <a:r>
              <a:rPr lang="pt-BR" sz="1600" b="1" dirty="0" err="1">
                <a:effectLst/>
                <a:latin typeface="Aptos" panose="020B0004020202020204" pitchFamily="34" charset="0"/>
                <a:ea typeface="Aptos" panose="020B0004020202020204" pitchFamily="34" charset="0"/>
                <a:cs typeface="Arial" panose="020B0604020202020204" pitchFamily="34" charset="0"/>
              </a:rPr>
              <a:t>Subrogation</a:t>
            </a:r>
            <a:endParaRPr lang="pt-BR" sz="1600" dirty="0">
              <a:effectLst/>
              <a:latin typeface="Aptos" panose="020B0004020202020204" pitchFamily="34" charset="0"/>
              <a:ea typeface="Aptos" panose="020B0004020202020204" pitchFamily="34" charset="0"/>
              <a:cs typeface="Arial" panose="020B0604020202020204" pitchFamily="34" charset="0"/>
            </a:endParaRPr>
          </a:p>
          <a:p>
            <a:pPr marL="742950" lvl="1" indent="-285750">
              <a:lnSpc>
                <a:spcPct val="107000"/>
              </a:lnSpc>
              <a:spcAft>
                <a:spcPts val="800"/>
              </a:spcAft>
              <a:buSzPts val="1000"/>
              <a:buFont typeface="Symbol" panose="05050102010706020507" pitchFamily="18" charset="2"/>
              <a:buChar char=""/>
              <a:tabLst>
                <a:tab pos="914400" algn="l"/>
              </a:tabLst>
            </a:pPr>
            <a:r>
              <a:rPr lang="en-GB" sz="1600" dirty="0">
                <a:effectLst/>
                <a:latin typeface="Aptos" panose="020B0004020202020204" pitchFamily="34" charset="0"/>
                <a:ea typeface="Aptos" panose="020B0004020202020204" pitchFamily="34" charset="0"/>
                <a:cs typeface="Arial" panose="020B0604020202020204" pitchFamily="34" charset="0"/>
              </a:rPr>
              <a:t>Insurers can pursue </a:t>
            </a:r>
            <a:r>
              <a:rPr lang="en-GB" sz="1600" b="1" dirty="0">
                <a:effectLst/>
                <a:latin typeface="Aptos" panose="020B0004020202020204" pitchFamily="34" charset="0"/>
                <a:ea typeface="Aptos" panose="020B0004020202020204" pitchFamily="34" charset="0"/>
                <a:cs typeface="Arial" panose="020B0604020202020204" pitchFamily="34" charset="0"/>
              </a:rPr>
              <a:t>subrogation claims</a:t>
            </a:r>
            <a:r>
              <a:rPr lang="en-GB" sz="1600" dirty="0">
                <a:effectLst/>
                <a:latin typeface="Aptos" panose="020B0004020202020204" pitchFamily="34" charset="0"/>
                <a:ea typeface="Aptos" panose="020B0004020202020204" pitchFamily="34" charset="0"/>
                <a:cs typeface="Arial" panose="020B0604020202020204" pitchFamily="34" charset="0"/>
              </a:rPr>
              <a:t> within a clear legal framework, improving recovery prospects when carriers are at fault.</a:t>
            </a:r>
            <a:endParaRPr lang="pt-BR" sz="1600" dirty="0">
              <a:effectLst/>
              <a:latin typeface="Aptos" panose="020B0004020202020204" pitchFamily="34" charset="0"/>
              <a:ea typeface="Aptos" panose="020B0004020202020204" pitchFamily="34" charset="0"/>
              <a:cs typeface="Arial" panose="020B0604020202020204" pitchFamily="34" charset="0"/>
            </a:endParaRPr>
          </a:p>
          <a:p>
            <a:endParaRPr lang="pt-BR" dirty="0"/>
          </a:p>
        </p:txBody>
      </p:sp>
      <p:sp>
        <p:nvSpPr>
          <p:cNvPr id="4" name="Slide Number Placeholder 3">
            <a:extLst>
              <a:ext uri="{FF2B5EF4-FFF2-40B4-BE49-F238E27FC236}">
                <a16:creationId xmlns:a16="http://schemas.microsoft.com/office/drawing/2014/main" id="{697A85BE-5B8A-9BDB-BF4C-45202BE59C8B}"/>
              </a:ext>
            </a:extLst>
          </p:cNvPr>
          <p:cNvSpPr>
            <a:spLocks noGrp="1"/>
          </p:cNvSpPr>
          <p:nvPr>
            <p:ph type="sldNum" sz="quarter" idx="12"/>
          </p:nvPr>
        </p:nvSpPr>
        <p:spPr/>
        <p:txBody>
          <a:bodyPr/>
          <a:lstStyle/>
          <a:p>
            <a:fld id="{C1FF6DA9-008F-8B48-92A6-B652298478BF}" type="slidenum">
              <a:rPr lang="en-US" smtClean="0"/>
              <a:t>18</a:t>
            </a:fld>
            <a:endParaRPr lang="en-US"/>
          </a:p>
        </p:txBody>
      </p:sp>
    </p:spTree>
    <p:extLst>
      <p:ext uri="{BB962C8B-B14F-4D97-AF65-F5344CB8AC3E}">
        <p14:creationId xmlns:p14="http://schemas.microsoft.com/office/powerpoint/2010/main" val="159047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sz="3200" dirty="0"/>
              <a:t>1929 – Warsaw Convention</a:t>
            </a:r>
          </a:p>
        </p:txBody>
      </p:sp>
      <p:sp>
        <p:nvSpPr>
          <p:cNvPr id="3" name="Content Placeholder 2"/>
          <p:cNvSpPr>
            <a:spLocks noGrp="1"/>
          </p:cNvSpPr>
          <p:nvPr>
            <p:ph idx="12"/>
          </p:nvPr>
        </p:nvSpPr>
        <p:spPr/>
        <p:txBody>
          <a:bodyPr numCol="1"/>
          <a:lstStyle/>
          <a:p>
            <a:r>
              <a:rPr sz="3200" dirty="0"/>
              <a:t>Brazil ratified the Warsaw Convention, establishing rules for international air carriage, including cargo liability.</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sz="3200" dirty="0"/>
              <a:t>1955 – Hague Protocol</a:t>
            </a:r>
          </a:p>
        </p:txBody>
      </p:sp>
      <p:sp>
        <p:nvSpPr>
          <p:cNvPr id="3" name="Content Placeholder 2"/>
          <p:cNvSpPr>
            <a:spLocks noGrp="1"/>
          </p:cNvSpPr>
          <p:nvPr>
            <p:ph idx="12"/>
          </p:nvPr>
        </p:nvSpPr>
        <p:spPr/>
        <p:txBody>
          <a:bodyPr numCol="1"/>
          <a:lstStyle/>
          <a:p>
            <a:r>
              <a:rPr sz="3200" dirty="0"/>
              <a:t>Brazil adopted the Hague Protocol, which amended the Warsaw Convention to modernize liability rules.</a:t>
            </a:r>
            <a:endParaRPr lang="en-GB" sz="3200" dirty="0"/>
          </a:p>
          <a:p>
            <a:pPr marL="457200" indent="-457200">
              <a:buFont typeface="Arial" panose="020B0604020202020204" pitchFamily="34" charset="0"/>
              <a:buChar char="•"/>
            </a:pPr>
            <a:r>
              <a:rPr lang="en-GB" sz="3200" dirty="0"/>
              <a:t>Introduction of the application of the SDR;</a:t>
            </a:r>
            <a:endParaRPr sz="32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1961 – Guadalajara Convention</a:t>
            </a:r>
          </a:p>
        </p:txBody>
      </p:sp>
      <p:sp>
        <p:nvSpPr>
          <p:cNvPr id="3" name="Content Placeholder 2"/>
          <p:cNvSpPr>
            <a:spLocks noGrp="1"/>
          </p:cNvSpPr>
          <p:nvPr>
            <p:ph idx="1"/>
          </p:nvPr>
        </p:nvSpPr>
        <p:spPr>
          <a:xfrm>
            <a:off x="491679" y="2932348"/>
            <a:ext cx="7715619" cy="3292257"/>
          </a:xfrm>
        </p:spPr>
        <p:txBody>
          <a:bodyPr numCol="1"/>
          <a:lstStyle/>
          <a:p>
            <a:r>
              <a:rPr sz="2400" dirty="0"/>
              <a:t>Supplemented the Warsaw Convention by clarifying the role of contracting and actual carriers.</a:t>
            </a: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sz="3200" dirty="0"/>
              <a:t>1999 – Montreal Convention</a:t>
            </a:r>
          </a:p>
        </p:txBody>
      </p:sp>
      <p:sp>
        <p:nvSpPr>
          <p:cNvPr id="3" name="Content Placeholder 2"/>
          <p:cNvSpPr>
            <a:spLocks noGrp="1"/>
          </p:cNvSpPr>
          <p:nvPr>
            <p:ph idx="1"/>
          </p:nvPr>
        </p:nvSpPr>
        <p:spPr>
          <a:xfrm>
            <a:off x="613316" y="2408664"/>
            <a:ext cx="7582829" cy="3815942"/>
          </a:xfrm>
        </p:spPr>
        <p:txBody>
          <a:bodyPr numCol="1"/>
          <a:lstStyle/>
          <a:p>
            <a:r>
              <a:rPr sz="2800" dirty="0"/>
              <a:t>Brazil signed the Montreal Convention, which unified and replaced much of the Warsaw system, including updated liability limits and procedures for cargo claims</a:t>
            </a:r>
            <a:r>
              <a:rPr sz="2400" dirty="0"/>
              <a:t>.</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2006 – Entry into Force of Montreal Convention in Brazil</a:t>
            </a:r>
          </a:p>
        </p:txBody>
      </p:sp>
      <p:sp>
        <p:nvSpPr>
          <p:cNvPr id="3" name="Content Placeholder 2"/>
          <p:cNvSpPr>
            <a:spLocks noGrp="1"/>
          </p:cNvSpPr>
          <p:nvPr>
            <p:ph idx="1"/>
          </p:nvPr>
        </p:nvSpPr>
        <p:spPr>
          <a:xfrm>
            <a:off x="491679" y="2932348"/>
            <a:ext cx="7425687" cy="3292257"/>
          </a:xfrm>
        </p:spPr>
        <p:txBody>
          <a:bodyPr numCol="1" anchor="t"/>
          <a:lstStyle/>
          <a:p>
            <a:r>
              <a:rPr sz="2400" dirty="0"/>
              <a:t>The Montreal Convention officially entered into force in Brazil on 28 September 2006. However, its application was inconsistent in courts for several years.</a:t>
            </a: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sz="2800" dirty="0"/>
              <a:t>2009 – STF Decision Favoring Consumer Code</a:t>
            </a:r>
          </a:p>
        </p:txBody>
      </p:sp>
      <p:sp>
        <p:nvSpPr>
          <p:cNvPr id="3" name="Content Placeholder 2"/>
          <p:cNvSpPr>
            <a:spLocks noGrp="1"/>
          </p:cNvSpPr>
          <p:nvPr>
            <p:ph idx="12"/>
          </p:nvPr>
        </p:nvSpPr>
        <p:spPr/>
        <p:txBody>
          <a:bodyPr numCol="1"/>
          <a:lstStyle/>
          <a:p>
            <a:r>
              <a:rPr sz="2400" dirty="0"/>
              <a:t>The Supreme Federal Court (STF) initially ruled that the Brazilian Consumer </a:t>
            </a:r>
            <a:r>
              <a:rPr sz="2400" dirty="0" err="1"/>
              <a:t>Defence</a:t>
            </a:r>
            <a:r>
              <a:rPr sz="2400" dirty="0"/>
              <a:t> Code (CDC) could override international conventions in aviation disputes, including cargo claims.</a:t>
            </a:r>
            <a:endParaRPr lang="en-GB" sz="2400" dirty="0"/>
          </a:p>
          <a:p>
            <a:endParaRPr lang="en-GB" sz="2400" dirty="0"/>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dirty="0"/>
              <a:t>May 2017 – STF Reversal (Air Canada &amp; Air France Cases)</a:t>
            </a:r>
          </a:p>
        </p:txBody>
      </p:sp>
      <p:sp>
        <p:nvSpPr>
          <p:cNvPr id="3" name="Content Placeholder 2"/>
          <p:cNvSpPr>
            <a:spLocks noGrp="1"/>
          </p:cNvSpPr>
          <p:nvPr>
            <p:ph idx="1"/>
          </p:nvPr>
        </p:nvSpPr>
        <p:spPr>
          <a:xfrm>
            <a:off x="558954" y="2385939"/>
            <a:ext cx="7838282" cy="3292257"/>
          </a:xfrm>
        </p:spPr>
        <p:txBody>
          <a:bodyPr numCol="1">
            <a:normAutofit/>
          </a:bodyPr>
          <a:lstStyle/>
          <a:p>
            <a:r>
              <a:rPr sz="2400" dirty="0"/>
              <a:t>Landmark rulings by the STF reversed the 2009 stance, affirming that international conventions take precedence over the CDC in international air carriage cases.</a:t>
            </a:r>
            <a:endParaRPr lang="en-GB" sz="2400" dirty="0"/>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F13EC-F5C2-2597-6192-6ED56FFFB00D}"/>
              </a:ext>
            </a:extLst>
          </p:cNvPr>
          <p:cNvSpPr>
            <a:spLocks noGrp="1"/>
          </p:cNvSpPr>
          <p:nvPr>
            <p:ph type="title"/>
          </p:nvPr>
        </p:nvSpPr>
        <p:spPr/>
        <p:txBody>
          <a:bodyPr anchor="ctr"/>
          <a:lstStyle/>
          <a:p>
            <a:r>
              <a:rPr lang="en-GB" sz="3200" dirty="0"/>
              <a:t>Tema 210 (2017)</a:t>
            </a:r>
            <a:endParaRPr lang="pt-BR" sz="3200" dirty="0"/>
          </a:p>
        </p:txBody>
      </p:sp>
      <p:sp>
        <p:nvSpPr>
          <p:cNvPr id="3" name="Content Placeholder 2">
            <a:extLst>
              <a:ext uri="{FF2B5EF4-FFF2-40B4-BE49-F238E27FC236}">
                <a16:creationId xmlns:a16="http://schemas.microsoft.com/office/drawing/2014/main" id="{39DDA477-5102-B8CA-D332-7F7F14CE7E6D}"/>
              </a:ext>
            </a:extLst>
          </p:cNvPr>
          <p:cNvSpPr>
            <a:spLocks noGrp="1"/>
          </p:cNvSpPr>
          <p:nvPr>
            <p:ph idx="1"/>
          </p:nvPr>
        </p:nvSpPr>
        <p:spPr>
          <a:xfrm>
            <a:off x="491679" y="2096430"/>
            <a:ext cx="7749072" cy="4128176"/>
          </a:xfrm>
        </p:spPr>
        <p:txBody>
          <a:bodyPr numCol="1">
            <a:normAutofit/>
          </a:bodyPr>
          <a:lstStyle/>
          <a:p>
            <a:pPr algn="just"/>
            <a:r>
              <a:rPr lang="pt-BR" sz="2400" dirty="0"/>
              <a:t>Tese: </a:t>
            </a:r>
            <a:r>
              <a:rPr lang="pt-BR" sz="2400" b="0" i="0" dirty="0">
                <a:solidFill>
                  <a:srgbClr val="2B2B2B"/>
                </a:solidFill>
                <a:effectLst/>
                <a:latin typeface="Barlow" panose="00000500000000000000" pitchFamily="2" charset="0"/>
              </a:rPr>
              <a:t>“Nos termos do art. 178 da Constituição da República, as normas e os tratados internacionais limitadores da responsabilidade </a:t>
            </a:r>
            <a:r>
              <a:rPr lang="pt-BR" sz="2400" b="0" i="0" dirty="0">
                <a:solidFill>
                  <a:srgbClr val="2B2B2B"/>
                </a:solidFill>
                <a:effectLst/>
                <a:highlight>
                  <a:srgbClr val="FFFF00"/>
                </a:highlight>
                <a:latin typeface="Barlow" panose="00000500000000000000" pitchFamily="2" charset="0"/>
              </a:rPr>
              <a:t>das transportadoras aéreas de passageiros</a:t>
            </a:r>
            <a:r>
              <a:rPr lang="pt-BR" sz="2400" b="0" i="0" dirty="0">
                <a:solidFill>
                  <a:srgbClr val="2B2B2B"/>
                </a:solidFill>
                <a:effectLst/>
                <a:latin typeface="Barlow" panose="00000500000000000000" pitchFamily="2" charset="0"/>
              </a:rPr>
              <a:t>, especialmente as Convenções de Varsóvia e Montreal, têm prevalência em relação ao Código de Defesa do Consumidor. </a:t>
            </a:r>
            <a:r>
              <a:rPr lang="pt-BR" sz="2400" b="0" i="0" u="sng" dirty="0">
                <a:solidFill>
                  <a:srgbClr val="2B2B2B"/>
                </a:solidFill>
                <a:effectLst/>
                <a:latin typeface="Barlow" panose="00000500000000000000" pitchFamily="2" charset="0"/>
              </a:rPr>
              <a:t>O presente entendimento não se aplica às hipóteses de danos extrapatrimoniais.”  (2023)</a:t>
            </a:r>
            <a:endParaRPr lang="pt-BR" sz="2400" u="sng" dirty="0"/>
          </a:p>
          <a:p>
            <a:endParaRPr lang="pt-BR" dirty="0"/>
          </a:p>
        </p:txBody>
      </p:sp>
    </p:spTree>
    <p:extLst>
      <p:ext uri="{BB962C8B-B14F-4D97-AF65-F5344CB8AC3E}">
        <p14:creationId xmlns:p14="http://schemas.microsoft.com/office/powerpoint/2010/main" val="414729572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eal layouts">
  <a:themeElements>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fontScheme name="Clyde &amp; Co">
      <a:majorFont>
        <a:latin typeface="Caecilia LT Std Light"/>
        <a:ea typeface=""/>
        <a:cs typeface=""/>
      </a:majorFont>
      <a:minorFont>
        <a:latin typeface="Caecilia LT Std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4 landscape long-form_Sep 2023" id="{C6B1AB51-94C1-411B-95E5-FDF6F9B16B80}" vid="{3C201AA0-F94D-485D-9B5E-08CA612F65AA}"/>
    </a:ext>
  </a:extLst>
</a:theme>
</file>

<file path=ppt/theme/themeOverride1.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2.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3.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4.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5.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6.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7.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ppt/theme/themeOverride8.xml><?xml version="1.0" encoding="utf-8"?>
<a:themeOverride xmlns:a="http://schemas.openxmlformats.org/drawingml/2006/main">
  <a:clrScheme name="Clyde &amp; Co Teal">
    <a:dk1>
      <a:srgbClr val="53565A"/>
    </a:dk1>
    <a:lt1>
      <a:srgbClr val="FFFFFF"/>
    </a:lt1>
    <a:dk2>
      <a:srgbClr val="00677F"/>
    </a:dk2>
    <a:lt2>
      <a:srgbClr val="3389A0"/>
    </a:lt2>
    <a:accent1>
      <a:srgbClr val="66A7B8"/>
    </a:accent1>
    <a:accent2>
      <a:srgbClr val="CCE2E7"/>
    </a:accent2>
    <a:accent3>
      <a:srgbClr val="E6F0F3"/>
    </a:accent3>
    <a:accent4>
      <a:srgbClr val="D7D8D9"/>
    </a:accent4>
    <a:accent5>
      <a:srgbClr val="EBEBEC"/>
    </a:accent5>
    <a:accent6>
      <a:srgbClr val="840B55"/>
    </a:accent6>
    <a:hlink>
      <a:srgbClr val="00677F"/>
    </a:hlink>
    <a:folHlink>
      <a:srgbClr val="00677F"/>
    </a:folHlink>
  </a:clrScheme>
</a:themeOverride>
</file>

<file path=docProps/app.xml><?xml version="1.0" encoding="utf-8"?>
<Properties xmlns="http://schemas.openxmlformats.org/officeDocument/2006/extended-properties" xmlns:vt="http://schemas.openxmlformats.org/officeDocument/2006/docPropsVTypes">
  <Template/>
  <TotalTime>175</TotalTime>
  <Words>571</Words>
  <Application>Microsoft Office PowerPoint</Application>
  <PresentationFormat>Apresentação na tela (4:3)</PresentationFormat>
  <Paragraphs>76</Paragraphs>
  <Slides>18</Slides>
  <Notes>0</Notes>
  <HiddenSlides>0</HiddenSlides>
  <MMClips>0</MMClips>
  <ScaleCrop>false</ScaleCrop>
  <HeadingPairs>
    <vt:vector size="6" baseType="variant">
      <vt:variant>
        <vt:lpstr>Fontes usadas</vt:lpstr>
      </vt:variant>
      <vt:variant>
        <vt:i4>11</vt:i4>
      </vt:variant>
      <vt:variant>
        <vt:lpstr>Tema</vt:lpstr>
      </vt:variant>
      <vt:variant>
        <vt:i4>1</vt:i4>
      </vt:variant>
      <vt:variant>
        <vt:lpstr>Títulos de slides</vt:lpstr>
      </vt:variant>
      <vt:variant>
        <vt:i4>18</vt:i4>
      </vt:variant>
    </vt:vector>
  </HeadingPairs>
  <TitlesOfParts>
    <vt:vector size="30" baseType="lpstr">
      <vt:lpstr>Aptos</vt:lpstr>
      <vt:lpstr>Arial</vt:lpstr>
      <vt:lpstr>Barlow</vt:lpstr>
      <vt:lpstr>Caecilia LT Std 45 Light</vt:lpstr>
      <vt:lpstr>Caecilia LT Std Bold</vt:lpstr>
      <vt:lpstr>Caecilia LT Std Light</vt:lpstr>
      <vt:lpstr>LucidaGrande</vt:lpstr>
      <vt:lpstr>Open sans</vt:lpstr>
      <vt:lpstr>Rubik</vt:lpstr>
      <vt:lpstr>Segoe Sans</vt:lpstr>
      <vt:lpstr>Symbol</vt:lpstr>
      <vt:lpstr>Teal layouts</vt:lpstr>
      <vt:lpstr>Apresentação do PowerPoint</vt:lpstr>
      <vt:lpstr>1929 – Warsaw Convention</vt:lpstr>
      <vt:lpstr>1955 – Hague Protocol</vt:lpstr>
      <vt:lpstr>1961 – Guadalajara Convention</vt:lpstr>
      <vt:lpstr>1999 – Montreal Convention</vt:lpstr>
      <vt:lpstr>2006 – Entry into Force of Montreal Convention in Brazil</vt:lpstr>
      <vt:lpstr>2009 – STF Decision Favoring Consumer Code</vt:lpstr>
      <vt:lpstr>May 2017 – STF Reversal (Air Canada &amp; Air France Cases)</vt:lpstr>
      <vt:lpstr>Tema 210 (2017)</vt:lpstr>
      <vt:lpstr>April 2018 – STJ Applies Montreal Convention to Cargo Claims</vt:lpstr>
      <vt:lpstr>ARE 1372360 - ED-AgR-EDv-AgR)  Feb 2024</vt:lpstr>
      <vt:lpstr>Tema 1366 -  Feb 2025</vt:lpstr>
      <vt:lpstr>2010–Present – Liability Limit Updates &amp; Ongoing Judicial Adaptation</vt:lpstr>
      <vt:lpstr>Implications</vt:lpstr>
      <vt:lpstr>Comarative chart showing the gap between the Montreal Convention's liability limits and the typical cargo values in Brazil across different sectors</vt:lpstr>
      <vt:lpstr>Críticas:</vt:lpstr>
      <vt:lpstr>Críticas</vt:lpstr>
      <vt:lpstr>Para os sguradores das empresas aéreas: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subject/>
  <dc:creator>SBDA</dc:creator>
  <cp:keywords/>
  <dc:description>generated using python-pptx</dc:description>
  <cp:lastModifiedBy>SBDA</cp:lastModifiedBy>
  <cp:revision>8</cp:revision>
  <dcterms:created xsi:type="dcterms:W3CDTF">2013-01-27T09:14:16Z</dcterms:created>
  <dcterms:modified xsi:type="dcterms:W3CDTF">2025-06-24T13:47:50Z</dcterms:modified>
  <cp:category/>
</cp:coreProperties>
</file>